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5" r:id="rId4"/>
    <p:sldId id="259" r:id="rId5"/>
    <p:sldId id="260" r:id="rId6"/>
    <p:sldId id="261" r:id="rId7"/>
    <p:sldId id="273" r:id="rId8"/>
    <p:sldId id="272" r:id="rId9"/>
    <p:sldId id="262" r:id="rId10"/>
    <p:sldId id="263" r:id="rId11"/>
    <p:sldId id="264" r:id="rId12"/>
    <p:sldId id="265" r:id="rId13"/>
    <p:sldId id="266" r:id="rId14"/>
    <p:sldId id="267" r:id="rId15"/>
    <p:sldId id="268" r:id="rId16"/>
    <p:sldId id="269" r:id="rId17"/>
    <p:sldId id="270" r:id="rId18"/>
    <p:sldId id="271" r:id="rId19"/>
  </p:sldIdLst>
  <p:sldSz cx="18288000" cy="10287000"/>
  <p:notesSz cx="6858000" cy="9144000"/>
  <p:embeddedFontLst>
    <p:embeddedFont>
      <p:font typeface="Anton" charset="0"/>
      <p:regular r:id="rId20"/>
    </p:embeddedFont>
    <p:embeddedFont>
      <p:font typeface="BM Hanna" charset="-127"/>
      <p:regular r:id="rId21"/>
    </p:embeddedFont>
    <p:embeddedFont>
      <p:font typeface="Poppins Bold" charset="0"/>
      <p:regular r:id="rId22"/>
    </p:embeddedFont>
    <p:embeddedFont>
      <p:font typeface="Calibri" pitchFamily="34" charset="0"/>
      <p:regular r:id="rId23"/>
      <p:bold r:id="rId24"/>
      <p:italic r:id="rId25"/>
      <p:boldItalic r:id="rId26"/>
    </p:embeddedFont>
    <p:embeddedFont>
      <p:font typeface="Poppins" charset="0"/>
      <p:regular r:id="rId27"/>
    </p:embeddedFont>
    <p:embeddedFont>
      <p:font typeface="Lilita One"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7" d="100"/>
          <a:sy n="47" d="100"/>
        </p:scale>
        <p:origin x="-6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26" Type="http://schemas.openxmlformats.org/officeDocument/2006/relationships/image" Target="../media/image13.png"/><Relationship Id="rId39" Type="http://schemas.openxmlformats.org/officeDocument/2006/relationships/image" Target="../media/image38.svg"/><Relationship Id="rId3" Type="http://schemas.openxmlformats.org/officeDocument/2006/relationships/image" Target="../media/image2.svg"/><Relationship Id="rId21" Type="http://schemas.openxmlformats.org/officeDocument/2006/relationships/image" Target="../media/image20.svg"/><Relationship Id="rId34" Type="http://schemas.openxmlformats.org/officeDocument/2006/relationships/image" Target="../media/image17.pn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5" Type="http://schemas.openxmlformats.org/officeDocument/2006/relationships/image" Target="../media/image24.svg"/><Relationship Id="rId33" Type="http://schemas.openxmlformats.org/officeDocument/2006/relationships/image" Target="../media/image32.svg"/><Relationship Id="rId38" Type="http://schemas.openxmlformats.org/officeDocument/2006/relationships/image" Target="../media/image19.pn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24" Type="http://schemas.openxmlformats.org/officeDocument/2006/relationships/image" Target="../media/image12.png"/><Relationship Id="rId32" Type="http://schemas.openxmlformats.org/officeDocument/2006/relationships/image" Target="../media/image16.png"/><Relationship Id="rId37" Type="http://schemas.openxmlformats.org/officeDocument/2006/relationships/image" Target="../media/image36.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28" Type="http://schemas.openxmlformats.org/officeDocument/2006/relationships/image" Target="../media/image14.png"/><Relationship Id="rId36" Type="http://schemas.openxmlformats.org/officeDocument/2006/relationships/image" Target="../media/image18.png"/><Relationship Id="rId10" Type="http://schemas.openxmlformats.org/officeDocument/2006/relationships/image" Target="../media/image5.png"/><Relationship Id="rId19" Type="http://schemas.openxmlformats.org/officeDocument/2006/relationships/image" Target="../media/image18.svg"/><Relationship Id="rId31" Type="http://schemas.openxmlformats.org/officeDocument/2006/relationships/image" Target="../media/image30.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11.png"/><Relationship Id="rId27" Type="http://schemas.openxmlformats.org/officeDocument/2006/relationships/image" Target="../media/image26.svg"/><Relationship Id="rId30" Type="http://schemas.openxmlformats.org/officeDocument/2006/relationships/image" Target="../media/image15.png"/><Relationship Id="rId35" Type="http://schemas.openxmlformats.org/officeDocument/2006/relationships/image" Target="../media/image34.sv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2.svg"/><Relationship Id="rId10" Type="http://schemas.openxmlformats.org/officeDocument/2006/relationships/image" Target="../media/image24.png"/><Relationship Id="rId4" Type="http://schemas.openxmlformats.org/officeDocument/2006/relationships/image" Target="../media/image21.png"/><Relationship Id="rId9" Type="http://schemas.openxmlformats.org/officeDocument/2006/relationships/image" Target="../media/image46.sv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9.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25.png"/><Relationship Id="rId17" Type="http://schemas.openxmlformats.org/officeDocument/2006/relationships/hyperlink" Target="Ice%20breaking%20jepang%20lucu%20seru%20viral%20terbaru%202025%20FULL%20VERSION.mp4" TargetMode="External"/><Relationship Id="rId2" Type="http://schemas.openxmlformats.org/officeDocument/2006/relationships/image" Target="../media/image20.png"/><Relationship Id="rId16"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8.svg"/><Relationship Id="rId5" Type="http://schemas.openxmlformats.org/officeDocument/2006/relationships/image" Target="../media/image42.svg"/><Relationship Id="rId15" Type="http://schemas.openxmlformats.org/officeDocument/2006/relationships/image" Target="../media/image51.svg"/><Relationship Id="rId10" Type="http://schemas.openxmlformats.org/officeDocument/2006/relationships/image" Target="../media/image9.png"/><Relationship Id="rId4" Type="http://schemas.openxmlformats.org/officeDocument/2006/relationships/image" Target="../media/image21.png"/><Relationship Id="rId9" Type="http://schemas.openxmlformats.org/officeDocument/2006/relationships/image" Target="../media/image46.sv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9.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25.png"/><Relationship Id="rId2" Type="http://schemas.openxmlformats.org/officeDocument/2006/relationships/image" Target="../media/image20.png"/><Relationship Id="rId16"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8.svg"/><Relationship Id="rId5" Type="http://schemas.openxmlformats.org/officeDocument/2006/relationships/image" Target="../media/image42.svg"/><Relationship Id="rId15" Type="http://schemas.openxmlformats.org/officeDocument/2006/relationships/image" Target="../media/image51.svg"/><Relationship Id="rId10" Type="http://schemas.openxmlformats.org/officeDocument/2006/relationships/image" Target="../media/image9.png"/><Relationship Id="rId4" Type="http://schemas.openxmlformats.org/officeDocument/2006/relationships/image" Target="../media/image21.png"/><Relationship Id="rId9" Type="http://schemas.openxmlformats.org/officeDocument/2006/relationships/image" Target="../media/image46.sv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9.svg"/><Relationship Id="rId18" Type="http://schemas.openxmlformats.org/officeDocument/2006/relationships/image" Target="../media/image54.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25.png"/><Relationship Id="rId17" Type="http://schemas.openxmlformats.org/officeDocument/2006/relationships/image" Target="../media/image28.png"/><Relationship Id="rId2" Type="http://schemas.openxmlformats.org/officeDocument/2006/relationships/image" Target="../media/image20.png"/><Relationship Id="rId16"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8.svg"/><Relationship Id="rId5" Type="http://schemas.openxmlformats.org/officeDocument/2006/relationships/image" Target="../media/image42.svg"/><Relationship Id="rId15" Type="http://schemas.openxmlformats.org/officeDocument/2006/relationships/image" Target="../media/image51.svg"/><Relationship Id="rId10" Type="http://schemas.openxmlformats.org/officeDocument/2006/relationships/image" Target="../media/image9.png"/><Relationship Id="rId4" Type="http://schemas.openxmlformats.org/officeDocument/2006/relationships/image" Target="../media/image21.png"/><Relationship Id="rId9" Type="http://schemas.openxmlformats.org/officeDocument/2006/relationships/image" Target="../media/image46.svg"/><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hyperlink" Target="Manfaat%20Komputer.mp4" TargetMode="External"/><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58.sv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58.sv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9.svg"/><Relationship Id="rId18" Type="http://schemas.openxmlformats.org/officeDocument/2006/relationships/image" Target="../media/image54.svg"/><Relationship Id="rId3" Type="http://schemas.openxmlformats.org/officeDocument/2006/relationships/image" Target="../media/image40.svg"/><Relationship Id="rId7" Type="http://schemas.openxmlformats.org/officeDocument/2006/relationships/image" Target="../media/image44.svg"/><Relationship Id="rId12" Type="http://schemas.openxmlformats.org/officeDocument/2006/relationships/image" Target="../media/image25.png"/><Relationship Id="rId17" Type="http://schemas.openxmlformats.org/officeDocument/2006/relationships/image" Target="../media/image28.png"/><Relationship Id="rId2" Type="http://schemas.openxmlformats.org/officeDocument/2006/relationships/image" Target="../media/image20.png"/><Relationship Id="rId16"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8.svg"/><Relationship Id="rId5" Type="http://schemas.openxmlformats.org/officeDocument/2006/relationships/image" Target="../media/image42.svg"/><Relationship Id="rId15" Type="http://schemas.openxmlformats.org/officeDocument/2006/relationships/image" Target="../media/image51.svg"/><Relationship Id="rId10" Type="http://schemas.openxmlformats.org/officeDocument/2006/relationships/image" Target="../media/image9.png"/><Relationship Id="rId19" Type="http://schemas.openxmlformats.org/officeDocument/2006/relationships/hyperlink" Target="file:///C:\Users\SMKN%201%20KOTA%20JANTHO\Desktop\RPM\presentasi\Video%20Animasi%20_%20Perangkat%20Keras%20Komputer.mp4" TargetMode="External"/><Relationship Id="rId4" Type="http://schemas.openxmlformats.org/officeDocument/2006/relationships/image" Target="../media/image21.png"/><Relationship Id="rId9" Type="http://schemas.openxmlformats.org/officeDocument/2006/relationships/image" Target="../media/image46.sv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2.svg"/><Relationship Id="rId7" Type="http://schemas.openxmlformats.org/officeDocument/2006/relationships/image" Target="../media/image51.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66.svg"/><Relationship Id="rId5" Type="http://schemas.openxmlformats.org/officeDocument/2006/relationships/image" Target="../media/image49.svg"/><Relationship Id="rId10" Type="http://schemas.openxmlformats.org/officeDocument/2006/relationships/image" Target="../media/image34.png"/><Relationship Id="rId4" Type="http://schemas.openxmlformats.org/officeDocument/2006/relationships/image" Target="../media/image25.png"/><Relationship Id="rId9" Type="http://schemas.openxmlformats.org/officeDocument/2006/relationships/image" Target="../media/image64.sv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2.svg"/><Relationship Id="rId7" Type="http://schemas.openxmlformats.org/officeDocument/2006/relationships/image" Target="../media/image70.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74.svg"/><Relationship Id="rId5" Type="http://schemas.openxmlformats.org/officeDocument/2006/relationships/image" Target="../media/image68.svg"/><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72.sv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84.svg"/><Relationship Id="rId3" Type="http://schemas.openxmlformats.org/officeDocument/2006/relationships/image" Target="../media/image76.svg"/><Relationship Id="rId7" Type="http://schemas.openxmlformats.org/officeDocument/2006/relationships/image" Target="../media/image80.svg"/><Relationship Id="rId12" Type="http://schemas.openxmlformats.org/officeDocument/2006/relationships/image" Target="../media/image43.png"/><Relationship Id="rId17" Type="http://schemas.openxmlformats.org/officeDocument/2006/relationships/image" Target="../media/image88.svg"/><Relationship Id="rId2" Type="http://schemas.openxmlformats.org/officeDocument/2006/relationships/image" Target="../media/image39.png"/><Relationship Id="rId16"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82.svg"/><Relationship Id="rId5" Type="http://schemas.openxmlformats.org/officeDocument/2006/relationships/image" Target="../media/image78.svg"/><Relationship Id="rId15" Type="http://schemas.openxmlformats.org/officeDocument/2006/relationships/image" Target="../media/image86.svg"/><Relationship Id="rId10" Type="http://schemas.openxmlformats.org/officeDocument/2006/relationships/image" Target="../media/image42.png"/><Relationship Id="rId4" Type="http://schemas.openxmlformats.org/officeDocument/2006/relationships/image" Target="../media/image40.png"/><Relationship Id="rId9" Type="http://schemas.openxmlformats.org/officeDocument/2006/relationships/image" Target="../media/image49.svg"/><Relationship Id="rId1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62.svg"/><Relationship Id="rId7" Type="http://schemas.openxmlformats.org/officeDocument/2006/relationships/image" Target="../media/image90.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70.svg"/><Relationship Id="rId4" Type="http://schemas.openxmlformats.org/officeDocument/2006/relationships/image" Target="../media/image36.png"/><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62.svg"/><Relationship Id="rId7" Type="http://schemas.openxmlformats.org/officeDocument/2006/relationships/image" Target="../media/image96.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98.svg"/><Relationship Id="rId5" Type="http://schemas.openxmlformats.org/officeDocument/2006/relationships/image" Target="../media/image94.svg"/><Relationship Id="rId10" Type="http://schemas.openxmlformats.org/officeDocument/2006/relationships/image" Target="../media/image51.png"/><Relationship Id="rId4" Type="http://schemas.openxmlformats.org/officeDocument/2006/relationships/image" Target="../media/image49.png"/><Relationship Id="rId9" Type="http://schemas.openxmlformats.org/officeDocument/2006/relationships/image" Target="../media/image26.sv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svg"/><Relationship Id="rId7" Type="http://schemas.openxmlformats.org/officeDocument/2006/relationships/image" Target="../media/image10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86.svg"/><Relationship Id="rId5" Type="http://schemas.openxmlformats.org/officeDocument/2006/relationships/image" Target="../media/image100.svg"/><Relationship Id="rId10" Type="http://schemas.openxmlformats.org/officeDocument/2006/relationships/image" Target="../media/image44.png"/><Relationship Id="rId4" Type="http://schemas.openxmlformats.org/officeDocument/2006/relationships/image" Target="../media/image52.png"/><Relationship Id="rId9" Type="http://schemas.openxmlformats.org/officeDocument/2006/relationships/image" Target="../media/image104.sv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svg"/><Relationship Id="rId7" Type="http://schemas.openxmlformats.org/officeDocument/2006/relationships/image" Target="../media/image10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86.svg"/><Relationship Id="rId5" Type="http://schemas.openxmlformats.org/officeDocument/2006/relationships/image" Target="../media/image100.svg"/><Relationship Id="rId10" Type="http://schemas.openxmlformats.org/officeDocument/2006/relationships/image" Target="../media/image44.png"/><Relationship Id="rId4" Type="http://schemas.openxmlformats.org/officeDocument/2006/relationships/image" Target="../media/image52.png"/><Relationship Id="rId9" Type="http://schemas.openxmlformats.org/officeDocument/2006/relationships/image" Target="../media/image104.svg"/></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svg"/><Relationship Id="rId7" Type="http://schemas.openxmlformats.org/officeDocument/2006/relationships/image" Target="../media/image102.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86.svg"/><Relationship Id="rId5" Type="http://schemas.openxmlformats.org/officeDocument/2006/relationships/image" Target="../media/image100.svg"/><Relationship Id="rId10" Type="http://schemas.openxmlformats.org/officeDocument/2006/relationships/image" Target="../media/image44.png"/><Relationship Id="rId4" Type="http://schemas.openxmlformats.org/officeDocument/2006/relationships/image" Target="../media/image52.png"/><Relationship Id="rId9" Type="http://schemas.openxmlformats.org/officeDocument/2006/relationships/image" Target="../media/image104.sv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116.svg"/><Relationship Id="rId3" Type="http://schemas.openxmlformats.org/officeDocument/2006/relationships/image" Target="../media/image106.svg"/><Relationship Id="rId7" Type="http://schemas.openxmlformats.org/officeDocument/2006/relationships/image" Target="../media/image110.svg"/><Relationship Id="rId12"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114.svg"/><Relationship Id="rId5" Type="http://schemas.openxmlformats.org/officeDocument/2006/relationships/image" Target="../media/image108.svg"/><Relationship Id="rId10" Type="http://schemas.openxmlformats.org/officeDocument/2006/relationships/image" Target="../media/image59.png"/><Relationship Id="rId4" Type="http://schemas.openxmlformats.org/officeDocument/2006/relationships/image" Target="../media/image56.png"/><Relationship Id="rId9" Type="http://schemas.openxmlformats.org/officeDocument/2006/relationships/image" Target="../media/image112.sv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102.svg"/><Relationship Id="rId12"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86.svg"/><Relationship Id="rId5" Type="http://schemas.openxmlformats.org/officeDocument/2006/relationships/image" Target="../media/image100.svg"/><Relationship Id="rId10" Type="http://schemas.openxmlformats.org/officeDocument/2006/relationships/image" Target="../media/image44.png"/><Relationship Id="rId4" Type="http://schemas.openxmlformats.org/officeDocument/2006/relationships/image" Target="../media/image52.png"/><Relationship Id="rId9" Type="http://schemas.openxmlformats.org/officeDocument/2006/relationships/image" Target="../media/image10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1283470" y="-2560275"/>
            <a:ext cx="1622301" cy="4146456"/>
          </a:xfrm>
          <a:custGeom>
            <a:avLst/>
            <a:gdLst/>
            <a:ahLst/>
            <a:cxnLst/>
            <a:rect l="l" t="t" r="r" b="b"/>
            <a:pathLst>
              <a:path w="1622301" h="4146456">
                <a:moveTo>
                  <a:pt x="0" y="0"/>
                </a:moveTo>
                <a:lnTo>
                  <a:pt x="1622301" y="0"/>
                </a:lnTo>
                <a:lnTo>
                  <a:pt x="1622301" y="4146456"/>
                </a:lnTo>
                <a:lnTo>
                  <a:pt x="0" y="414645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7685135" y="9445061"/>
            <a:ext cx="33658270" cy="4333502"/>
          </a:xfrm>
          <a:custGeom>
            <a:avLst/>
            <a:gdLst/>
            <a:ahLst/>
            <a:cxnLst/>
            <a:rect l="l" t="t" r="r" b="b"/>
            <a:pathLst>
              <a:path w="33658270" h="4333502">
                <a:moveTo>
                  <a:pt x="0" y="0"/>
                </a:moveTo>
                <a:lnTo>
                  <a:pt x="33658270" y="0"/>
                </a:lnTo>
                <a:lnTo>
                  <a:pt x="33658270" y="4333502"/>
                </a:lnTo>
                <a:lnTo>
                  <a:pt x="0" y="433350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8063727" y="8323855"/>
            <a:ext cx="2107556" cy="2097018"/>
          </a:xfrm>
          <a:custGeom>
            <a:avLst/>
            <a:gdLst/>
            <a:ahLst/>
            <a:cxnLst/>
            <a:rect l="l" t="t" r="r" b="b"/>
            <a:pathLst>
              <a:path w="2107556" h="2097018">
                <a:moveTo>
                  <a:pt x="0" y="0"/>
                </a:moveTo>
                <a:lnTo>
                  <a:pt x="2107556" y="0"/>
                </a:lnTo>
                <a:lnTo>
                  <a:pt x="2107556" y="2097018"/>
                </a:lnTo>
                <a:lnTo>
                  <a:pt x="0" y="209701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8426182" y="7529018"/>
            <a:ext cx="326877" cy="794837"/>
          </a:xfrm>
          <a:custGeom>
            <a:avLst/>
            <a:gdLst/>
            <a:ahLst/>
            <a:cxnLst/>
            <a:rect l="l" t="t" r="r" b="b"/>
            <a:pathLst>
              <a:path w="326877" h="794837">
                <a:moveTo>
                  <a:pt x="0" y="0"/>
                </a:moveTo>
                <a:lnTo>
                  <a:pt x="326877" y="0"/>
                </a:lnTo>
                <a:lnTo>
                  <a:pt x="326877" y="794837"/>
                </a:lnTo>
                <a:lnTo>
                  <a:pt x="0" y="79483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0761833" y="6737811"/>
            <a:ext cx="4251737" cy="3449221"/>
          </a:xfrm>
          <a:custGeom>
            <a:avLst/>
            <a:gdLst/>
            <a:ahLst/>
            <a:cxnLst/>
            <a:rect l="l" t="t" r="r" b="b"/>
            <a:pathLst>
              <a:path w="4251737" h="3449221">
                <a:moveTo>
                  <a:pt x="0" y="0"/>
                </a:moveTo>
                <a:lnTo>
                  <a:pt x="4251737" y="0"/>
                </a:lnTo>
                <a:lnTo>
                  <a:pt x="4251737" y="3449222"/>
                </a:lnTo>
                <a:lnTo>
                  <a:pt x="0" y="344922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flipH="1">
            <a:off x="3274430" y="6737811"/>
            <a:ext cx="4251737" cy="3449221"/>
          </a:xfrm>
          <a:custGeom>
            <a:avLst/>
            <a:gdLst/>
            <a:ahLst/>
            <a:cxnLst/>
            <a:rect l="l" t="t" r="r" b="b"/>
            <a:pathLst>
              <a:path w="4251737" h="3449221">
                <a:moveTo>
                  <a:pt x="4251737" y="0"/>
                </a:moveTo>
                <a:lnTo>
                  <a:pt x="0" y="0"/>
                </a:lnTo>
                <a:lnTo>
                  <a:pt x="0" y="3449222"/>
                </a:lnTo>
                <a:lnTo>
                  <a:pt x="4251737" y="3449222"/>
                </a:lnTo>
                <a:lnTo>
                  <a:pt x="4251737"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a:off x="4245573" y="6064363"/>
            <a:ext cx="2704084" cy="3781935"/>
          </a:xfrm>
          <a:custGeom>
            <a:avLst/>
            <a:gdLst/>
            <a:ahLst/>
            <a:cxnLst/>
            <a:rect l="l" t="t" r="r" b="b"/>
            <a:pathLst>
              <a:path w="2704084" h="3781935">
                <a:moveTo>
                  <a:pt x="0" y="0"/>
                </a:moveTo>
                <a:lnTo>
                  <a:pt x="2704083" y="0"/>
                </a:lnTo>
                <a:lnTo>
                  <a:pt x="2704083" y="3781935"/>
                </a:lnTo>
                <a:lnTo>
                  <a:pt x="0" y="3781935"/>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a:ln cap="sq">
            <a:noFill/>
            <a:prstDash val="solid"/>
            <a:miter/>
          </a:ln>
        </p:spPr>
      </p:sp>
      <p:sp>
        <p:nvSpPr>
          <p:cNvPr id="9" name="Freeform 9"/>
          <p:cNvSpPr/>
          <p:nvPr/>
        </p:nvSpPr>
        <p:spPr>
          <a:xfrm>
            <a:off x="10902887" y="5731498"/>
            <a:ext cx="3404997" cy="4114800"/>
          </a:xfrm>
          <a:custGeom>
            <a:avLst/>
            <a:gdLst/>
            <a:ahLst/>
            <a:cxnLst/>
            <a:rect l="l" t="t" r="r" b="b"/>
            <a:pathLst>
              <a:path w="3404997" h="4114800">
                <a:moveTo>
                  <a:pt x="0" y="0"/>
                </a:moveTo>
                <a:lnTo>
                  <a:pt x="3404997" y="0"/>
                </a:lnTo>
                <a:lnTo>
                  <a:pt x="3404997" y="4114800"/>
                </a:lnTo>
                <a:lnTo>
                  <a:pt x="0" y="41148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8927999" y="7626992"/>
            <a:ext cx="933819" cy="696863"/>
          </a:xfrm>
          <a:custGeom>
            <a:avLst/>
            <a:gdLst/>
            <a:ahLst/>
            <a:cxnLst/>
            <a:rect l="l" t="t" r="r" b="b"/>
            <a:pathLst>
              <a:path w="933819" h="696863">
                <a:moveTo>
                  <a:pt x="0" y="0"/>
                </a:moveTo>
                <a:lnTo>
                  <a:pt x="933819" y="0"/>
                </a:lnTo>
                <a:lnTo>
                  <a:pt x="933819" y="696863"/>
                </a:lnTo>
                <a:lnTo>
                  <a:pt x="0" y="69686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a:ln cap="sq">
            <a:noFill/>
            <a:prstDash val="solid"/>
            <a:miter/>
          </a:ln>
        </p:spPr>
      </p:sp>
      <p:sp>
        <p:nvSpPr>
          <p:cNvPr id="11" name="Freeform 11"/>
          <p:cNvSpPr/>
          <p:nvPr/>
        </p:nvSpPr>
        <p:spPr>
          <a:xfrm>
            <a:off x="13623508" y="4174453"/>
            <a:ext cx="2457859" cy="2457859"/>
          </a:xfrm>
          <a:custGeom>
            <a:avLst/>
            <a:gdLst/>
            <a:ahLst/>
            <a:cxnLst/>
            <a:rect l="l" t="t" r="r" b="b"/>
            <a:pathLst>
              <a:path w="2457859" h="2457859">
                <a:moveTo>
                  <a:pt x="0" y="0"/>
                </a:moveTo>
                <a:lnTo>
                  <a:pt x="2457859" y="0"/>
                </a:lnTo>
                <a:lnTo>
                  <a:pt x="2457859" y="2457859"/>
                </a:lnTo>
                <a:lnTo>
                  <a:pt x="0" y="2457859"/>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2" name="Freeform 12"/>
          <p:cNvSpPr/>
          <p:nvPr/>
        </p:nvSpPr>
        <p:spPr>
          <a:xfrm>
            <a:off x="2216988" y="4345941"/>
            <a:ext cx="2345979" cy="2345979"/>
          </a:xfrm>
          <a:custGeom>
            <a:avLst/>
            <a:gdLst/>
            <a:ahLst/>
            <a:cxnLst/>
            <a:rect l="l" t="t" r="r" b="b"/>
            <a:pathLst>
              <a:path w="2345979" h="2345979">
                <a:moveTo>
                  <a:pt x="0" y="0"/>
                </a:moveTo>
                <a:lnTo>
                  <a:pt x="2345979" y="0"/>
                </a:lnTo>
                <a:lnTo>
                  <a:pt x="2345979" y="2345978"/>
                </a:lnTo>
                <a:lnTo>
                  <a:pt x="0" y="2345978"/>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a:ln cap="sq">
            <a:noFill/>
            <a:prstDash val="solid"/>
            <a:miter/>
          </a:ln>
        </p:spPr>
      </p:sp>
      <p:sp>
        <p:nvSpPr>
          <p:cNvPr id="13" name="Freeform 13"/>
          <p:cNvSpPr/>
          <p:nvPr/>
        </p:nvSpPr>
        <p:spPr>
          <a:xfrm>
            <a:off x="2488609" y="9445061"/>
            <a:ext cx="1256327" cy="1048509"/>
          </a:xfrm>
          <a:custGeom>
            <a:avLst/>
            <a:gdLst/>
            <a:ahLst/>
            <a:cxnLst/>
            <a:rect l="l" t="t" r="r" b="b"/>
            <a:pathLst>
              <a:path w="1256327" h="1048509">
                <a:moveTo>
                  <a:pt x="0" y="0"/>
                </a:moveTo>
                <a:lnTo>
                  <a:pt x="1256327" y="0"/>
                </a:lnTo>
                <a:lnTo>
                  <a:pt x="1256327" y="1048509"/>
                </a:lnTo>
                <a:lnTo>
                  <a:pt x="0" y="1048509"/>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4" name="Freeform 14"/>
          <p:cNvSpPr/>
          <p:nvPr/>
        </p:nvSpPr>
        <p:spPr>
          <a:xfrm flipH="1">
            <a:off x="14307884" y="9524004"/>
            <a:ext cx="1116186" cy="890623"/>
          </a:xfrm>
          <a:custGeom>
            <a:avLst/>
            <a:gdLst/>
            <a:ahLst/>
            <a:cxnLst/>
            <a:rect l="l" t="t" r="r" b="b"/>
            <a:pathLst>
              <a:path w="1116186" h="890623">
                <a:moveTo>
                  <a:pt x="1116185" y="0"/>
                </a:moveTo>
                <a:lnTo>
                  <a:pt x="0" y="0"/>
                </a:lnTo>
                <a:lnTo>
                  <a:pt x="0" y="890623"/>
                </a:lnTo>
                <a:lnTo>
                  <a:pt x="1116185" y="890623"/>
                </a:lnTo>
                <a:lnTo>
                  <a:pt x="1116185"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15" name="Freeform 15"/>
          <p:cNvSpPr/>
          <p:nvPr/>
        </p:nvSpPr>
        <p:spPr>
          <a:xfrm rot="1620140">
            <a:off x="14398205" y="4717737"/>
            <a:ext cx="972278" cy="1338765"/>
          </a:xfrm>
          <a:custGeom>
            <a:avLst/>
            <a:gdLst/>
            <a:ahLst/>
            <a:cxnLst/>
            <a:rect l="l" t="t" r="r" b="b"/>
            <a:pathLst>
              <a:path w="972278" h="1338765">
                <a:moveTo>
                  <a:pt x="0" y="0"/>
                </a:moveTo>
                <a:lnTo>
                  <a:pt x="972278" y="0"/>
                </a:lnTo>
                <a:lnTo>
                  <a:pt x="972278" y="1338765"/>
                </a:lnTo>
                <a:lnTo>
                  <a:pt x="0" y="1338765"/>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a:ln cap="sq">
            <a:noFill/>
            <a:prstDash val="solid"/>
            <a:miter/>
          </a:ln>
        </p:spPr>
      </p:sp>
      <p:sp>
        <p:nvSpPr>
          <p:cNvPr id="16" name="Freeform 16"/>
          <p:cNvSpPr/>
          <p:nvPr/>
        </p:nvSpPr>
        <p:spPr>
          <a:xfrm rot="-564668">
            <a:off x="2904635" y="5020849"/>
            <a:ext cx="970685" cy="970685"/>
          </a:xfrm>
          <a:custGeom>
            <a:avLst/>
            <a:gdLst/>
            <a:ahLst/>
            <a:cxnLst/>
            <a:rect l="l" t="t" r="r" b="b"/>
            <a:pathLst>
              <a:path w="970685" h="970685">
                <a:moveTo>
                  <a:pt x="0" y="0"/>
                </a:moveTo>
                <a:lnTo>
                  <a:pt x="970685" y="0"/>
                </a:lnTo>
                <a:lnTo>
                  <a:pt x="970685" y="970684"/>
                </a:lnTo>
                <a:lnTo>
                  <a:pt x="0" y="970684"/>
                </a:lnTo>
                <a:lnTo>
                  <a:pt x="0" y="0"/>
                </a:lnTo>
                <a:close/>
              </a:path>
            </a:pathLst>
          </a:custGeom>
          <a:blipFill>
            <a:blip r:embed="rId28">
              <a:extLst>
                <a:ext uri="{96DAC541-7B7A-43D3-8B79-37D633B846F1}">
                  <asvg:svgBlip xmlns:asvg="http://schemas.microsoft.com/office/drawing/2016/SVG/main" xmlns="" r:embed="rId29"/>
                </a:ext>
              </a:extLst>
            </a:blip>
            <a:stretch>
              <a:fillRect/>
            </a:stretch>
          </a:blipFill>
          <a:ln cap="sq">
            <a:noFill/>
            <a:prstDash val="solid"/>
            <a:miter/>
          </a:ln>
        </p:spPr>
      </p:sp>
      <p:sp>
        <p:nvSpPr>
          <p:cNvPr id="17" name="Freeform 17"/>
          <p:cNvSpPr/>
          <p:nvPr/>
        </p:nvSpPr>
        <p:spPr>
          <a:xfrm>
            <a:off x="-2144380" y="2951171"/>
            <a:ext cx="3895864" cy="6925980"/>
          </a:xfrm>
          <a:custGeom>
            <a:avLst/>
            <a:gdLst/>
            <a:ahLst/>
            <a:cxnLst/>
            <a:rect l="l" t="t" r="r" b="b"/>
            <a:pathLst>
              <a:path w="3895864" h="6925980">
                <a:moveTo>
                  <a:pt x="0" y="0"/>
                </a:moveTo>
                <a:lnTo>
                  <a:pt x="3895864" y="0"/>
                </a:lnTo>
                <a:lnTo>
                  <a:pt x="3895864" y="6925979"/>
                </a:lnTo>
                <a:lnTo>
                  <a:pt x="0" y="6925979"/>
                </a:lnTo>
                <a:lnTo>
                  <a:pt x="0" y="0"/>
                </a:lnTo>
                <a:close/>
              </a:path>
            </a:pathLst>
          </a:custGeom>
          <a:blipFill>
            <a:blip r:embed="rId30">
              <a:extLst>
                <a:ext uri="{96DAC541-7B7A-43D3-8B79-37D633B846F1}">
                  <asvg:svgBlip xmlns:asvg="http://schemas.microsoft.com/office/drawing/2016/SVG/main" xmlns="" r:embed="rId31"/>
                </a:ext>
              </a:extLst>
            </a:blip>
            <a:stretch>
              <a:fillRect/>
            </a:stretch>
          </a:blipFill>
        </p:spPr>
      </p:sp>
      <p:sp>
        <p:nvSpPr>
          <p:cNvPr id="18" name="Freeform 18"/>
          <p:cNvSpPr/>
          <p:nvPr/>
        </p:nvSpPr>
        <p:spPr>
          <a:xfrm>
            <a:off x="14152014" y="-169584"/>
            <a:ext cx="3308611" cy="1468196"/>
          </a:xfrm>
          <a:custGeom>
            <a:avLst/>
            <a:gdLst/>
            <a:ahLst/>
            <a:cxnLst/>
            <a:rect l="l" t="t" r="r" b="b"/>
            <a:pathLst>
              <a:path w="3308611" h="1468196">
                <a:moveTo>
                  <a:pt x="0" y="0"/>
                </a:moveTo>
                <a:lnTo>
                  <a:pt x="3308612" y="0"/>
                </a:lnTo>
                <a:lnTo>
                  <a:pt x="3308612" y="1468196"/>
                </a:lnTo>
                <a:lnTo>
                  <a:pt x="0" y="1468196"/>
                </a:lnTo>
                <a:lnTo>
                  <a:pt x="0" y="0"/>
                </a:lnTo>
                <a:close/>
              </a:path>
            </a:pathLst>
          </a:custGeom>
          <a:blipFill>
            <a:blip r:embed="rId32">
              <a:extLst>
                <a:ext uri="{96DAC541-7B7A-43D3-8B79-37D633B846F1}">
                  <asvg:svgBlip xmlns:asvg="http://schemas.microsoft.com/office/drawing/2016/SVG/main" xmlns="" r:embed="rId33"/>
                </a:ext>
              </a:extLst>
            </a:blip>
            <a:stretch>
              <a:fillRect/>
            </a:stretch>
          </a:blipFill>
        </p:spPr>
      </p:sp>
      <p:sp>
        <p:nvSpPr>
          <p:cNvPr id="19" name="Freeform 19"/>
          <p:cNvSpPr/>
          <p:nvPr/>
        </p:nvSpPr>
        <p:spPr>
          <a:xfrm>
            <a:off x="16376642" y="2430028"/>
            <a:ext cx="4833833" cy="4114800"/>
          </a:xfrm>
          <a:custGeom>
            <a:avLst/>
            <a:gdLst/>
            <a:ahLst/>
            <a:cxnLst/>
            <a:rect l="l" t="t" r="r" b="b"/>
            <a:pathLst>
              <a:path w="4833833" h="4114800">
                <a:moveTo>
                  <a:pt x="0" y="0"/>
                </a:moveTo>
                <a:lnTo>
                  <a:pt x="4833832" y="0"/>
                </a:lnTo>
                <a:lnTo>
                  <a:pt x="4833832" y="4114800"/>
                </a:lnTo>
                <a:lnTo>
                  <a:pt x="0" y="4114800"/>
                </a:lnTo>
                <a:lnTo>
                  <a:pt x="0" y="0"/>
                </a:lnTo>
                <a:close/>
              </a:path>
            </a:pathLst>
          </a:custGeom>
          <a:blipFill>
            <a:blip r:embed="rId34">
              <a:extLst>
                <a:ext uri="{96DAC541-7B7A-43D3-8B79-37D633B846F1}">
                  <asvg:svgBlip xmlns:asvg="http://schemas.microsoft.com/office/drawing/2016/SVG/main" xmlns="" r:embed="rId35"/>
                </a:ext>
              </a:extLst>
            </a:blip>
            <a:stretch>
              <a:fillRect/>
            </a:stretch>
          </a:blipFill>
        </p:spPr>
      </p:sp>
      <p:sp>
        <p:nvSpPr>
          <p:cNvPr id="20" name="Freeform 20"/>
          <p:cNvSpPr/>
          <p:nvPr/>
        </p:nvSpPr>
        <p:spPr>
          <a:xfrm>
            <a:off x="16102869" y="7134679"/>
            <a:ext cx="1389705" cy="2711619"/>
          </a:xfrm>
          <a:custGeom>
            <a:avLst/>
            <a:gdLst/>
            <a:ahLst/>
            <a:cxnLst/>
            <a:rect l="l" t="t" r="r" b="b"/>
            <a:pathLst>
              <a:path w="1389705" h="2711619">
                <a:moveTo>
                  <a:pt x="0" y="0"/>
                </a:moveTo>
                <a:lnTo>
                  <a:pt x="1389705" y="0"/>
                </a:lnTo>
                <a:lnTo>
                  <a:pt x="1389705" y="2711619"/>
                </a:lnTo>
                <a:lnTo>
                  <a:pt x="0" y="2711619"/>
                </a:lnTo>
                <a:lnTo>
                  <a:pt x="0" y="0"/>
                </a:lnTo>
                <a:close/>
              </a:path>
            </a:pathLst>
          </a:custGeom>
          <a:blipFill>
            <a:blip r:embed="rId36">
              <a:extLst>
                <a:ext uri="{96DAC541-7B7A-43D3-8B79-37D633B846F1}">
                  <asvg:svgBlip xmlns:asvg="http://schemas.microsoft.com/office/drawing/2016/SVG/main" xmlns="" r:embed="rId37"/>
                </a:ext>
              </a:extLst>
            </a:blip>
            <a:stretch>
              <a:fillRect/>
            </a:stretch>
          </a:blipFill>
          <a:ln cap="sq">
            <a:noFill/>
            <a:prstDash val="solid"/>
            <a:miter/>
          </a:ln>
        </p:spPr>
      </p:sp>
      <p:sp>
        <p:nvSpPr>
          <p:cNvPr id="21" name="Freeform 21"/>
          <p:cNvSpPr/>
          <p:nvPr/>
        </p:nvSpPr>
        <p:spPr>
          <a:xfrm>
            <a:off x="17644974" y="7349920"/>
            <a:ext cx="770757" cy="2496378"/>
          </a:xfrm>
          <a:custGeom>
            <a:avLst/>
            <a:gdLst/>
            <a:ahLst/>
            <a:cxnLst/>
            <a:rect l="l" t="t" r="r" b="b"/>
            <a:pathLst>
              <a:path w="770757" h="2496378">
                <a:moveTo>
                  <a:pt x="0" y="0"/>
                </a:moveTo>
                <a:lnTo>
                  <a:pt x="770757" y="0"/>
                </a:lnTo>
                <a:lnTo>
                  <a:pt x="770757" y="2496378"/>
                </a:lnTo>
                <a:lnTo>
                  <a:pt x="0" y="2496378"/>
                </a:lnTo>
                <a:lnTo>
                  <a:pt x="0" y="0"/>
                </a:lnTo>
                <a:close/>
              </a:path>
            </a:pathLst>
          </a:custGeom>
          <a:blipFill>
            <a:blip r:embed="rId38">
              <a:extLst>
                <a:ext uri="{96DAC541-7B7A-43D3-8B79-37D633B846F1}">
                  <asvg:svgBlip xmlns:asvg="http://schemas.microsoft.com/office/drawing/2016/SVG/main" xmlns="" r:embed="rId39"/>
                </a:ext>
              </a:extLst>
            </a:blip>
            <a:stretch>
              <a:fillRect/>
            </a:stretch>
          </a:blipFill>
          <a:ln cap="sq">
            <a:noFill/>
            <a:prstDash val="solid"/>
            <a:miter/>
          </a:ln>
        </p:spPr>
      </p:sp>
      <p:sp>
        <p:nvSpPr>
          <p:cNvPr id="22" name="TextBox 22"/>
          <p:cNvSpPr txBox="1"/>
          <p:nvPr/>
        </p:nvSpPr>
        <p:spPr>
          <a:xfrm>
            <a:off x="3116773" y="622988"/>
            <a:ext cx="11416875" cy="1395114"/>
          </a:xfrm>
          <a:prstGeom prst="rect">
            <a:avLst/>
          </a:prstGeom>
        </p:spPr>
        <p:txBody>
          <a:bodyPr lIns="0" tIns="0" rIns="0" bIns="0" rtlCol="0" anchor="t">
            <a:spAutoFit/>
          </a:bodyPr>
          <a:lstStyle/>
          <a:p>
            <a:pPr algn="ctr">
              <a:lnSpc>
                <a:spcPts val="11447"/>
              </a:lnSpc>
              <a:spcBef>
                <a:spcPct val="0"/>
              </a:spcBef>
            </a:pPr>
            <a:r>
              <a:rPr lang="en-US" sz="8176">
                <a:solidFill>
                  <a:srgbClr val="A53860"/>
                </a:solidFill>
                <a:latin typeface="Lilita One"/>
                <a:ea typeface="Lilita One"/>
                <a:cs typeface="Lilita One"/>
                <a:sym typeface="Lilita One"/>
              </a:rPr>
              <a:t>PERANGKAT KERAS</a:t>
            </a:r>
          </a:p>
        </p:txBody>
      </p:sp>
      <p:sp>
        <p:nvSpPr>
          <p:cNvPr id="23" name="TextBox 23"/>
          <p:cNvSpPr txBox="1"/>
          <p:nvPr/>
        </p:nvSpPr>
        <p:spPr>
          <a:xfrm>
            <a:off x="3116773" y="1846271"/>
            <a:ext cx="11416875" cy="1394732"/>
          </a:xfrm>
          <a:prstGeom prst="rect">
            <a:avLst/>
          </a:prstGeom>
        </p:spPr>
        <p:txBody>
          <a:bodyPr lIns="0" tIns="0" rIns="0" bIns="0" rtlCol="0" anchor="t">
            <a:spAutoFit/>
          </a:bodyPr>
          <a:lstStyle/>
          <a:p>
            <a:pPr algn="ctr">
              <a:lnSpc>
                <a:spcPts val="11447"/>
              </a:lnSpc>
              <a:spcBef>
                <a:spcPct val="0"/>
              </a:spcBef>
            </a:pPr>
            <a:r>
              <a:rPr lang="en-US" sz="8176">
                <a:solidFill>
                  <a:srgbClr val="A53860"/>
                </a:solidFill>
                <a:latin typeface="Lilita One"/>
                <a:ea typeface="Lilita One"/>
                <a:cs typeface="Lilita One"/>
                <a:sym typeface="Lilita One"/>
              </a:rPr>
              <a:t> KOMPUTER</a:t>
            </a:r>
          </a:p>
        </p:txBody>
      </p:sp>
      <p:sp>
        <p:nvSpPr>
          <p:cNvPr id="24" name="TextBox 24"/>
          <p:cNvSpPr txBox="1"/>
          <p:nvPr/>
        </p:nvSpPr>
        <p:spPr>
          <a:xfrm>
            <a:off x="2905771" y="4056953"/>
            <a:ext cx="11416875" cy="1996237"/>
          </a:xfrm>
          <a:prstGeom prst="rect">
            <a:avLst/>
          </a:prstGeom>
        </p:spPr>
        <p:txBody>
          <a:bodyPr lIns="0" tIns="0" rIns="0" bIns="0" rtlCol="0" anchor="t">
            <a:spAutoFit/>
          </a:bodyPr>
          <a:lstStyle/>
          <a:p>
            <a:pPr algn="ctr">
              <a:lnSpc>
                <a:spcPts val="8088"/>
              </a:lnSpc>
            </a:pPr>
            <a:r>
              <a:rPr lang="en-US" sz="5777">
                <a:solidFill>
                  <a:srgbClr val="A53860"/>
                </a:solidFill>
                <a:latin typeface="Anton"/>
                <a:ea typeface="Anton"/>
                <a:cs typeface="Anton"/>
                <a:sym typeface="Anton"/>
              </a:rPr>
              <a:t>OLEH </a:t>
            </a:r>
          </a:p>
          <a:p>
            <a:pPr algn="ctr">
              <a:lnSpc>
                <a:spcPts val="8088"/>
              </a:lnSpc>
              <a:spcBef>
                <a:spcPct val="0"/>
              </a:spcBef>
            </a:pPr>
            <a:r>
              <a:rPr lang="en-US" sz="5777">
                <a:solidFill>
                  <a:srgbClr val="A53860"/>
                </a:solidFill>
                <a:latin typeface="Anton"/>
                <a:ea typeface="Anton"/>
                <a:cs typeface="Anton"/>
                <a:sym typeface="Anton"/>
              </a:rPr>
              <a:t>IRWAN MAULANA</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4198810" y="9258300"/>
            <a:ext cx="26685620" cy="3435774"/>
          </a:xfrm>
          <a:custGeom>
            <a:avLst/>
            <a:gdLst/>
            <a:ahLst/>
            <a:cxnLst/>
            <a:rect l="l" t="t" r="r" b="b"/>
            <a:pathLst>
              <a:path w="26685620" h="3435774">
                <a:moveTo>
                  <a:pt x="0" y="0"/>
                </a:moveTo>
                <a:lnTo>
                  <a:pt x="26685620" y="0"/>
                </a:lnTo>
                <a:lnTo>
                  <a:pt x="26685620" y="3435774"/>
                </a:lnTo>
                <a:lnTo>
                  <a:pt x="0" y="3435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23582" y="7073845"/>
            <a:ext cx="3354580" cy="2964610"/>
          </a:xfrm>
          <a:custGeom>
            <a:avLst/>
            <a:gdLst/>
            <a:ahLst/>
            <a:cxnLst/>
            <a:rect l="l" t="t" r="r" b="b"/>
            <a:pathLst>
              <a:path w="3354580" h="2964610">
                <a:moveTo>
                  <a:pt x="0" y="0"/>
                </a:moveTo>
                <a:lnTo>
                  <a:pt x="3354580" y="0"/>
                </a:lnTo>
                <a:lnTo>
                  <a:pt x="3354580" y="2964609"/>
                </a:lnTo>
                <a:lnTo>
                  <a:pt x="0" y="296460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6629735" y="1262599"/>
            <a:ext cx="2452513" cy="8348981"/>
          </a:xfrm>
          <a:custGeom>
            <a:avLst/>
            <a:gdLst/>
            <a:ahLst/>
            <a:cxnLst/>
            <a:rect l="l" t="t" r="r" b="b"/>
            <a:pathLst>
              <a:path w="2452513" h="8348981">
                <a:moveTo>
                  <a:pt x="0" y="0"/>
                </a:moveTo>
                <a:lnTo>
                  <a:pt x="2452513" y="0"/>
                </a:lnTo>
                <a:lnTo>
                  <a:pt x="2452513" y="8348980"/>
                </a:lnTo>
                <a:lnTo>
                  <a:pt x="0" y="83489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0" y="237169"/>
            <a:ext cx="3878694" cy="2050859"/>
          </a:xfrm>
          <a:custGeom>
            <a:avLst/>
            <a:gdLst/>
            <a:ahLst/>
            <a:cxnLst/>
            <a:rect l="l" t="t" r="r" b="b"/>
            <a:pathLst>
              <a:path w="3878694" h="2050859">
                <a:moveTo>
                  <a:pt x="0" y="0"/>
                </a:moveTo>
                <a:lnTo>
                  <a:pt x="3878694" y="0"/>
                </a:lnTo>
                <a:lnTo>
                  <a:pt x="3878694" y="2050859"/>
                </a:lnTo>
                <a:lnTo>
                  <a:pt x="0" y="205085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852431" y="2868384"/>
            <a:ext cx="13759238" cy="2921245"/>
          </a:xfrm>
          <a:custGeom>
            <a:avLst/>
            <a:gdLst/>
            <a:ahLst/>
            <a:cxnLst/>
            <a:rect l="l" t="t" r="r" b="b"/>
            <a:pathLst>
              <a:path w="13759238" h="2921245">
                <a:moveTo>
                  <a:pt x="0" y="0"/>
                </a:moveTo>
                <a:lnTo>
                  <a:pt x="13759238" y="0"/>
                </a:lnTo>
                <a:lnTo>
                  <a:pt x="13759238" y="2921245"/>
                </a:lnTo>
                <a:lnTo>
                  <a:pt x="0" y="2921245"/>
                </a:lnTo>
                <a:lnTo>
                  <a:pt x="0" y="0"/>
                </a:lnTo>
                <a:close/>
              </a:path>
            </a:pathLst>
          </a:custGeom>
          <a:blipFill>
            <a:blip r:embed="rId10"/>
            <a:stretch>
              <a:fillRect/>
            </a:stretch>
          </a:blipFill>
        </p:spPr>
      </p:sp>
      <p:sp>
        <p:nvSpPr>
          <p:cNvPr id="7" name="TextBox 7"/>
          <p:cNvSpPr txBox="1"/>
          <p:nvPr/>
        </p:nvSpPr>
        <p:spPr>
          <a:xfrm>
            <a:off x="5364578" y="596668"/>
            <a:ext cx="10759667" cy="1004777"/>
          </a:xfrm>
          <a:prstGeom prst="rect">
            <a:avLst/>
          </a:prstGeom>
        </p:spPr>
        <p:txBody>
          <a:bodyPr lIns="0" tIns="0" rIns="0" bIns="0" rtlCol="0" anchor="t">
            <a:spAutoFit/>
          </a:bodyPr>
          <a:lstStyle/>
          <a:p>
            <a:pPr algn="l">
              <a:lnSpc>
                <a:spcPts val="8147"/>
              </a:lnSpc>
              <a:spcBef>
                <a:spcPct val="0"/>
              </a:spcBef>
            </a:pPr>
            <a:r>
              <a:rPr lang="en-US" sz="5819">
                <a:solidFill>
                  <a:srgbClr val="A53860"/>
                </a:solidFill>
                <a:latin typeface="Lilita One"/>
                <a:ea typeface="Lilita One"/>
                <a:cs typeface="Lilita One"/>
                <a:sym typeface="Lilita One"/>
              </a:rPr>
              <a:t>EDUTECHNOPRENEUR ISLAMI</a:t>
            </a:r>
          </a:p>
        </p:txBody>
      </p:sp>
      <p:sp>
        <p:nvSpPr>
          <p:cNvPr id="8" name="TextBox 8"/>
          <p:cNvSpPr txBox="1"/>
          <p:nvPr/>
        </p:nvSpPr>
        <p:spPr>
          <a:xfrm>
            <a:off x="3802262" y="2183253"/>
            <a:ext cx="9608937" cy="618565"/>
          </a:xfrm>
          <a:prstGeom prst="rect">
            <a:avLst/>
          </a:prstGeom>
        </p:spPr>
        <p:txBody>
          <a:bodyPr wrap="square" lIns="0" tIns="0" rIns="0" bIns="0" rtlCol="0" anchor="t">
            <a:spAutoFit/>
          </a:bodyPr>
          <a:lstStyle/>
          <a:p>
            <a:pPr algn="ctr">
              <a:lnSpc>
                <a:spcPts val="4759"/>
              </a:lnSpc>
              <a:spcBef>
                <a:spcPct val="0"/>
              </a:spcBef>
            </a:pPr>
            <a:r>
              <a:rPr lang="en-US" sz="3399" dirty="0" err="1">
                <a:solidFill>
                  <a:srgbClr val="754312"/>
                </a:solidFill>
                <a:latin typeface="Poppins"/>
                <a:ea typeface="Poppins"/>
                <a:cs typeface="Poppins"/>
                <a:sym typeface="Poppins"/>
              </a:rPr>
              <a:t>Berkaitan</a:t>
            </a:r>
            <a:r>
              <a:rPr lang="en-US" sz="3399" dirty="0">
                <a:solidFill>
                  <a:srgbClr val="754312"/>
                </a:solidFill>
                <a:latin typeface="Poppins"/>
                <a:ea typeface="Poppins"/>
                <a:cs typeface="Poppins"/>
                <a:sym typeface="Poppins"/>
              </a:rPr>
              <a:t> </a:t>
            </a:r>
            <a:r>
              <a:rPr lang="en-US" sz="3399" dirty="0" err="1">
                <a:solidFill>
                  <a:srgbClr val="754312"/>
                </a:solidFill>
                <a:latin typeface="Poppins"/>
                <a:ea typeface="Poppins"/>
                <a:cs typeface="Poppins"/>
                <a:sym typeface="Poppins"/>
              </a:rPr>
              <a:t>dengan</a:t>
            </a:r>
            <a:r>
              <a:rPr lang="en-US" sz="3399" dirty="0">
                <a:solidFill>
                  <a:srgbClr val="754312"/>
                </a:solidFill>
                <a:latin typeface="Poppins"/>
                <a:ea typeface="Poppins"/>
                <a:cs typeface="Poppins"/>
                <a:sym typeface="Poppins"/>
              </a:rPr>
              <a:t> Q.S. Al-</a:t>
            </a:r>
            <a:r>
              <a:rPr lang="en-US" sz="3399" dirty="0" err="1">
                <a:solidFill>
                  <a:srgbClr val="754312"/>
                </a:solidFill>
                <a:latin typeface="Poppins"/>
                <a:ea typeface="Poppins"/>
                <a:cs typeface="Poppins"/>
                <a:sym typeface="Poppins"/>
              </a:rPr>
              <a:t>Baqarah</a:t>
            </a:r>
            <a:r>
              <a:rPr lang="en-US" sz="3399" dirty="0">
                <a:solidFill>
                  <a:srgbClr val="754312"/>
                </a:solidFill>
                <a:latin typeface="Poppins"/>
                <a:ea typeface="Poppins"/>
                <a:cs typeface="Poppins"/>
                <a:sym typeface="Poppins"/>
              </a:rPr>
              <a:t>: 31</a:t>
            </a:r>
          </a:p>
        </p:txBody>
      </p:sp>
      <p:sp>
        <p:nvSpPr>
          <p:cNvPr id="9" name="TextBox 9"/>
          <p:cNvSpPr txBox="1"/>
          <p:nvPr/>
        </p:nvSpPr>
        <p:spPr>
          <a:xfrm>
            <a:off x="2715732" y="6060385"/>
            <a:ext cx="14905715" cy="2335478"/>
          </a:xfrm>
          <a:prstGeom prst="rect">
            <a:avLst/>
          </a:prstGeom>
        </p:spPr>
        <p:txBody>
          <a:bodyPr lIns="0" tIns="0" rIns="0" bIns="0" rtlCol="0" anchor="t">
            <a:spAutoFit/>
          </a:bodyPr>
          <a:lstStyle/>
          <a:p>
            <a:pPr algn="l">
              <a:lnSpc>
                <a:spcPts val="4614"/>
              </a:lnSpc>
              <a:spcBef>
                <a:spcPct val="0"/>
              </a:spcBef>
            </a:pPr>
            <a:r>
              <a:rPr lang="en-US" sz="3296">
                <a:solidFill>
                  <a:srgbClr val="000000"/>
                </a:solidFill>
                <a:latin typeface="Poppins"/>
                <a:ea typeface="Poppins"/>
                <a:cs typeface="Poppins"/>
                <a:sym typeface="Poppins"/>
              </a:rPr>
              <a:t>31. Dan dia mengajarkan kepada Adam nama-nama (benda-benda) seluruhnya, Kemudian mengemukakannya kepada para malaikat lalu berfirman: "Sebutkanlah kepada-Ku nama benda-benda itu jika kamu memang benar orang-orang yang benar!"</a:t>
            </a:r>
          </a:p>
        </p:txBody>
      </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4198810" y="9258300"/>
            <a:ext cx="26685620" cy="3435774"/>
          </a:xfrm>
          <a:custGeom>
            <a:avLst/>
            <a:gdLst/>
            <a:ahLst/>
            <a:cxnLst/>
            <a:rect l="l" t="t" r="r" b="b"/>
            <a:pathLst>
              <a:path w="26685620" h="3435774">
                <a:moveTo>
                  <a:pt x="0" y="0"/>
                </a:moveTo>
                <a:lnTo>
                  <a:pt x="26685620" y="0"/>
                </a:lnTo>
                <a:lnTo>
                  <a:pt x="26685620" y="3435774"/>
                </a:lnTo>
                <a:lnTo>
                  <a:pt x="0" y="3435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386960" y="5143500"/>
            <a:ext cx="5239391" cy="4630312"/>
          </a:xfrm>
          <a:custGeom>
            <a:avLst/>
            <a:gdLst/>
            <a:ahLst/>
            <a:cxnLst/>
            <a:rect l="l" t="t" r="r" b="b"/>
            <a:pathLst>
              <a:path w="5239391" h="4630312">
                <a:moveTo>
                  <a:pt x="0" y="0"/>
                </a:moveTo>
                <a:lnTo>
                  <a:pt x="5239391" y="0"/>
                </a:lnTo>
                <a:lnTo>
                  <a:pt x="5239391" y="4630312"/>
                </a:lnTo>
                <a:lnTo>
                  <a:pt x="0" y="46303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6629735" y="1262599"/>
            <a:ext cx="2452513" cy="8348981"/>
          </a:xfrm>
          <a:custGeom>
            <a:avLst/>
            <a:gdLst/>
            <a:ahLst/>
            <a:cxnLst/>
            <a:rect l="l" t="t" r="r" b="b"/>
            <a:pathLst>
              <a:path w="2452513" h="8348981">
                <a:moveTo>
                  <a:pt x="0" y="0"/>
                </a:moveTo>
                <a:lnTo>
                  <a:pt x="2452513" y="0"/>
                </a:lnTo>
                <a:lnTo>
                  <a:pt x="2452513" y="8348980"/>
                </a:lnTo>
                <a:lnTo>
                  <a:pt x="0" y="83489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232736" y="358406"/>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3015108" y="776783"/>
            <a:ext cx="3426297" cy="3426297"/>
          </a:xfrm>
          <a:custGeom>
            <a:avLst/>
            <a:gdLst/>
            <a:ahLst/>
            <a:cxnLst/>
            <a:rect l="l" t="t" r="r" b="b"/>
            <a:pathLst>
              <a:path w="3426297" h="3426297">
                <a:moveTo>
                  <a:pt x="0" y="0"/>
                </a:moveTo>
                <a:lnTo>
                  <a:pt x="3426296" y="0"/>
                </a:lnTo>
                <a:lnTo>
                  <a:pt x="3426296" y="3426297"/>
                </a:lnTo>
                <a:lnTo>
                  <a:pt x="0" y="342629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3350157" y="1775007"/>
            <a:ext cx="1854232" cy="1518153"/>
          </a:xfrm>
          <a:custGeom>
            <a:avLst/>
            <a:gdLst/>
            <a:ahLst/>
            <a:cxnLst/>
            <a:rect l="l" t="t" r="r" b="b"/>
            <a:pathLst>
              <a:path w="1854232" h="1518153">
                <a:moveTo>
                  <a:pt x="0" y="0"/>
                </a:moveTo>
                <a:lnTo>
                  <a:pt x="1854232" y="0"/>
                </a:lnTo>
                <a:lnTo>
                  <a:pt x="1854232" y="1518153"/>
                </a:lnTo>
                <a:lnTo>
                  <a:pt x="0" y="151815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5317183" y="1686703"/>
            <a:ext cx="789172" cy="1606457"/>
          </a:xfrm>
          <a:custGeom>
            <a:avLst/>
            <a:gdLst/>
            <a:ahLst/>
            <a:cxnLst/>
            <a:rect l="l" t="t" r="r" b="b"/>
            <a:pathLst>
              <a:path w="789172" h="1606457">
                <a:moveTo>
                  <a:pt x="0" y="0"/>
                </a:moveTo>
                <a:lnTo>
                  <a:pt x="789172" y="0"/>
                </a:lnTo>
                <a:lnTo>
                  <a:pt x="789172" y="1606457"/>
                </a:lnTo>
                <a:lnTo>
                  <a:pt x="0" y="160645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grpSp>
        <p:nvGrpSpPr>
          <p:cNvPr id="9" name="Group 9"/>
          <p:cNvGrpSpPr/>
          <p:nvPr/>
        </p:nvGrpSpPr>
        <p:grpSpPr>
          <a:xfrm>
            <a:off x="13403239" y="1821763"/>
            <a:ext cx="1757399" cy="970121"/>
            <a:chOff x="0" y="0"/>
            <a:chExt cx="908941" cy="501755"/>
          </a:xfrm>
        </p:grpSpPr>
        <p:sp>
          <p:nvSpPr>
            <p:cNvPr id="10" name="Freeform 10"/>
            <p:cNvSpPr/>
            <p:nvPr/>
          </p:nvSpPr>
          <p:spPr>
            <a:xfrm>
              <a:off x="0" y="0"/>
              <a:ext cx="908941" cy="501755"/>
            </a:xfrm>
            <a:custGeom>
              <a:avLst/>
              <a:gdLst/>
              <a:ahLst/>
              <a:cxnLst/>
              <a:rect l="l" t="t" r="r" b="b"/>
              <a:pathLst>
                <a:path w="908941" h="501755">
                  <a:moveTo>
                    <a:pt x="0" y="0"/>
                  </a:moveTo>
                  <a:lnTo>
                    <a:pt x="908941" y="0"/>
                  </a:lnTo>
                  <a:lnTo>
                    <a:pt x="908941" y="501755"/>
                  </a:lnTo>
                  <a:lnTo>
                    <a:pt x="0" y="501755"/>
                  </a:lnTo>
                  <a:close/>
                </a:path>
              </a:pathLst>
            </a:custGeom>
            <a:blipFill>
              <a:blip r:embed="rId16"/>
              <a:stretch>
                <a:fillRect l="-10079" t="-1619" r="-739" b="-11304"/>
              </a:stretch>
            </a:blipFill>
          </p:spPr>
        </p:sp>
      </p:grpSp>
      <p:sp>
        <p:nvSpPr>
          <p:cNvPr id="11" name="TextBox 11">
            <a:hlinkClick r:id="rId17" action="ppaction://hlinkfile"/>
          </p:cNvPr>
          <p:cNvSpPr txBox="1"/>
          <p:nvPr/>
        </p:nvSpPr>
        <p:spPr>
          <a:xfrm>
            <a:off x="5577424" y="1137840"/>
            <a:ext cx="8689689" cy="1636730"/>
          </a:xfrm>
          <a:prstGeom prst="rect">
            <a:avLst/>
          </a:prstGeom>
        </p:spPr>
        <p:txBody>
          <a:bodyPr lIns="0" tIns="0" rIns="0" bIns="0" rtlCol="0" anchor="t">
            <a:spAutoFit/>
          </a:bodyPr>
          <a:lstStyle/>
          <a:p>
            <a:pPr algn="l">
              <a:lnSpc>
                <a:spcPts val="14781"/>
              </a:lnSpc>
              <a:spcBef>
                <a:spcPct val="0"/>
              </a:spcBef>
            </a:pPr>
            <a:r>
              <a:rPr lang="en-US" sz="7200" dirty="0">
                <a:solidFill>
                  <a:srgbClr val="A53860"/>
                </a:solidFill>
                <a:latin typeface="Lilita One"/>
                <a:ea typeface="Lilita One"/>
                <a:cs typeface="Lilita One"/>
                <a:sym typeface="Lilita One"/>
              </a:rPr>
              <a:t>ICE BREAKING</a:t>
            </a:r>
          </a:p>
        </p:txBody>
      </p:sp>
    </p:spTree>
    <p:extLst>
      <p:ext uri="{BB962C8B-B14F-4D97-AF65-F5344CB8AC3E}">
        <p14:creationId xmlns:p14="http://schemas.microsoft.com/office/powerpoint/2010/main" val="2294269887"/>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4198810" y="9258300"/>
            <a:ext cx="26685620" cy="3435774"/>
          </a:xfrm>
          <a:custGeom>
            <a:avLst/>
            <a:gdLst/>
            <a:ahLst/>
            <a:cxnLst/>
            <a:rect l="l" t="t" r="r" b="b"/>
            <a:pathLst>
              <a:path w="26685620" h="3435774">
                <a:moveTo>
                  <a:pt x="0" y="0"/>
                </a:moveTo>
                <a:lnTo>
                  <a:pt x="26685620" y="0"/>
                </a:lnTo>
                <a:lnTo>
                  <a:pt x="26685620" y="3435774"/>
                </a:lnTo>
                <a:lnTo>
                  <a:pt x="0" y="3435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386960" y="5143500"/>
            <a:ext cx="5239391" cy="4630312"/>
          </a:xfrm>
          <a:custGeom>
            <a:avLst/>
            <a:gdLst/>
            <a:ahLst/>
            <a:cxnLst/>
            <a:rect l="l" t="t" r="r" b="b"/>
            <a:pathLst>
              <a:path w="5239391" h="4630312">
                <a:moveTo>
                  <a:pt x="0" y="0"/>
                </a:moveTo>
                <a:lnTo>
                  <a:pt x="5239391" y="0"/>
                </a:lnTo>
                <a:lnTo>
                  <a:pt x="5239391" y="4630312"/>
                </a:lnTo>
                <a:lnTo>
                  <a:pt x="0" y="46303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6629735" y="1262599"/>
            <a:ext cx="2452513" cy="8348981"/>
          </a:xfrm>
          <a:custGeom>
            <a:avLst/>
            <a:gdLst/>
            <a:ahLst/>
            <a:cxnLst/>
            <a:rect l="l" t="t" r="r" b="b"/>
            <a:pathLst>
              <a:path w="2452513" h="8348981">
                <a:moveTo>
                  <a:pt x="0" y="0"/>
                </a:moveTo>
                <a:lnTo>
                  <a:pt x="2452513" y="0"/>
                </a:lnTo>
                <a:lnTo>
                  <a:pt x="2452513" y="8348980"/>
                </a:lnTo>
                <a:lnTo>
                  <a:pt x="0" y="83489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232736" y="358406"/>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3015108" y="776783"/>
            <a:ext cx="3426297" cy="3426297"/>
          </a:xfrm>
          <a:custGeom>
            <a:avLst/>
            <a:gdLst/>
            <a:ahLst/>
            <a:cxnLst/>
            <a:rect l="l" t="t" r="r" b="b"/>
            <a:pathLst>
              <a:path w="3426297" h="3426297">
                <a:moveTo>
                  <a:pt x="0" y="0"/>
                </a:moveTo>
                <a:lnTo>
                  <a:pt x="3426296" y="0"/>
                </a:lnTo>
                <a:lnTo>
                  <a:pt x="3426296" y="3426297"/>
                </a:lnTo>
                <a:lnTo>
                  <a:pt x="0" y="342629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3350157" y="1775007"/>
            <a:ext cx="1854232" cy="1518153"/>
          </a:xfrm>
          <a:custGeom>
            <a:avLst/>
            <a:gdLst/>
            <a:ahLst/>
            <a:cxnLst/>
            <a:rect l="l" t="t" r="r" b="b"/>
            <a:pathLst>
              <a:path w="1854232" h="1518153">
                <a:moveTo>
                  <a:pt x="0" y="0"/>
                </a:moveTo>
                <a:lnTo>
                  <a:pt x="1854232" y="0"/>
                </a:lnTo>
                <a:lnTo>
                  <a:pt x="1854232" y="1518153"/>
                </a:lnTo>
                <a:lnTo>
                  <a:pt x="0" y="151815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5317183" y="1686703"/>
            <a:ext cx="789172" cy="1606457"/>
          </a:xfrm>
          <a:custGeom>
            <a:avLst/>
            <a:gdLst/>
            <a:ahLst/>
            <a:cxnLst/>
            <a:rect l="l" t="t" r="r" b="b"/>
            <a:pathLst>
              <a:path w="789172" h="1606457">
                <a:moveTo>
                  <a:pt x="0" y="0"/>
                </a:moveTo>
                <a:lnTo>
                  <a:pt x="789172" y="0"/>
                </a:lnTo>
                <a:lnTo>
                  <a:pt x="789172" y="1606457"/>
                </a:lnTo>
                <a:lnTo>
                  <a:pt x="0" y="160645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grpSp>
        <p:nvGrpSpPr>
          <p:cNvPr id="9" name="Group 9"/>
          <p:cNvGrpSpPr/>
          <p:nvPr/>
        </p:nvGrpSpPr>
        <p:grpSpPr>
          <a:xfrm>
            <a:off x="13403239" y="1821763"/>
            <a:ext cx="1757399" cy="970121"/>
            <a:chOff x="0" y="0"/>
            <a:chExt cx="908941" cy="501755"/>
          </a:xfrm>
        </p:grpSpPr>
        <p:sp>
          <p:nvSpPr>
            <p:cNvPr id="10" name="Freeform 10"/>
            <p:cNvSpPr/>
            <p:nvPr/>
          </p:nvSpPr>
          <p:spPr>
            <a:xfrm>
              <a:off x="0" y="0"/>
              <a:ext cx="908941" cy="501755"/>
            </a:xfrm>
            <a:custGeom>
              <a:avLst/>
              <a:gdLst/>
              <a:ahLst/>
              <a:cxnLst/>
              <a:rect l="l" t="t" r="r" b="b"/>
              <a:pathLst>
                <a:path w="908941" h="501755">
                  <a:moveTo>
                    <a:pt x="0" y="0"/>
                  </a:moveTo>
                  <a:lnTo>
                    <a:pt x="908941" y="0"/>
                  </a:lnTo>
                  <a:lnTo>
                    <a:pt x="908941" y="501755"/>
                  </a:lnTo>
                  <a:lnTo>
                    <a:pt x="0" y="501755"/>
                  </a:lnTo>
                  <a:close/>
                </a:path>
              </a:pathLst>
            </a:custGeom>
            <a:blipFill>
              <a:blip r:embed="rId16"/>
              <a:stretch>
                <a:fillRect l="-10079" t="-1619" r="-739" b="-11304"/>
              </a:stretch>
            </a:blipFill>
          </p:spPr>
        </p:sp>
      </p:grpSp>
      <p:sp>
        <p:nvSpPr>
          <p:cNvPr id="11" name="TextBox 11"/>
          <p:cNvSpPr txBox="1"/>
          <p:nvPr/>
        </p:nvSpPr>
        <p:spPr>
          <a:xfrm>
            <a:off x="4444899" y="4432312"/>
            <a:ext cx="7788617" cy="2033551"/>
          </a:xfrm>
          <a:prstGeom prst="rect">
            <a:avLst/>
          </a:prstGeom>
        </p:spPr>
        <p:txBody>
          <a:bodyPr lIns="0" tIns="0" rIns="0" bIns="0" rtlCol="0" anchor="t">
            <a:spAutoFit/>
          </a:bodyPr>
          <a:lstStyle/>
          <a:p>
            <a:pPr algn="ctr">
              <a:lnSpc>
                <a:spcPts val="8147"/>
              </a:lnSpc>
            </a:pPr>
            <a:r>
              <a:rPr lang="en-US" sz="5819" dirty="0">
                <a:solidFill>
                  <a:srgbClr val="A53860"/>
                </a:solidFill>
                <a:latin typeface="Lilita One"/>
                <a:ea typeface="Lilita One"/>
                <a:cs typeface="Lilita One"/>
                <a:sym typeface="Lilita One"/>
              </a:rPr>
              <a:t>ASESMEN DIAGNOSTIK</a:t>
            </a:r>
          </a:p>
          <a:p>
            <a:pPr algn="ctr">
              <a:lnSpc>
                <a:spcPts val="8147"/>
              </a:lnSpc>
              <a:spcBef>
                <a:spcPct val="0"/>
              </a:spcBef>
            </a:pPr>
            <a:endParaRPr lang="en-US" sz="5819" dirty="0">
              <a:solidFill>
                <a:srgbClr val="A53860"/>
              </a:solidFill>
              <a:latin typeface="Lilita One"/>
              <a:ea typeface="Lilita One"/>
              <a:cs typeface="Lilita One"/>
              <a:sym typeface="Lilita One"/>
            </a:endParaRPr>
          </a:p>
        </p:txBody>
      </p:sp>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4198810" y="9258300"/>
            <a:ext cx="26685620" cy="3435774"/>
          </a:xfrm>
          <a:custGeom>
            <a:avLst/>
            <a:gdLst/>
            <a:ahLst/>
            <a:cxnLst/>
            <a:rect l="l" t="t" r="r" b="b"/>
            <a:pathLst>
              <a:path w="26685620" h="3435774">
                <a:moveTo>
                  <a:pt x="0" y="0"/>
                </a:moveTo>
                <a:lnTo>
                  <a:pt x="26685620" y="0"/>
                </a:lnTo>
                <a:lnTo>
                  <a:pt x="26685620" y="3435774"/>
                </a:lnTo>
                <a:lnTo>
                  <a:pt x="0" y="3435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386960" y="5143500"/>
            <a:ext cx="5239391" cy="4630312"/>
          </a:xfrm>
          <a:custGeom>
            <a:avLst/>
            <a:gdLst/>
            <a:ahLst/>
            <a:cxnLst/>
            <a:rect l="l" t="t" r="r" b="b"/>
            <a:pathLst>
              <a:path w="5239391" h="4630312">
                <a:moveTo>
                  <a:pt x="0" y="0"/>
                </a:moveTo>
                <a:lnTo>
                  <a:pt x="5239391" y="0"/>
                </a:lnTo>
                <a:lnTo>
                  <a:pt x="5239391" y="4630312"/>
                </a:lnTo>
                <a:lnTo>
                  <a:pt x="0" y="46303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6629735" y="1262599"/>
            <a:ext cx="2452513" cy="8348981"/>
          </a:xfrm>
          <a:custGeom>
            <a:avLst/>
            <a:gdLst/>
            <a:ahLst/>
            <a:cxnLst/>
            <a:rect l="l" t="t" r="r" b="b"/>
            <a:pathLst>
              <a:path w="2452513" h="8348981">
                <a:moveTo>
                  <a:pt x="0" y="0"/>
                </a:moveTo>
                <a:lnTo>
                  <a:pt x="2452513" y="0"/>
                </a:lnTo>
                <a:lnTo>
                  <a:pt x="2452513" y="8348980"/>
                </a:lnTo>
                <a:lnTo>
                  <a:pt x="0" y="83489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232736" y="358406"/>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3015108" y="776783"/>
            <a:ext cx="3426297" cy="3426297"/>
          </a:xfrm>
          <a:custGeom>
            <a:avLst/>
            <a:gdLst/>
            <a:ahLst/>
            <a:cxnLst/>
            <a:rect l="l" t="t" r="r" b="b"/>
            <a:pathLst>
              <a:path w="3426297" h="3426297">
                <a:moveTo>
                  <a:pt x="0" y="0"/>
                </a:moveTo>
                <a:lnTo>
                  <a:pt x="3426296" y="0"/>
                </a:lnTo>
                <a:lnTo>
                  <a:pt x="3426296" y="3426297"/>
                </a:lnTo>
                <a:lnTo>
                  <a:pt x="0" y="342629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3350157" y="1775007"/>
            <a:ext cx="1854232" cy="1518153"/>
          </a:xfrm>
          <a:custGeom>
            <a:avLst/>
            <a:gdLst/>
            <a:ahLst/>
            <a:cxnLst/>
            <a:rect l="l" t="t" r="r" b="b"/>
            <a:pathLst>
              <a:path w="1854232" h="1518153">
                <a:moveTo>
                  <a:pt x="0" y="0"/>
                </a:moveTo>
                <a:lnTo>
                  <a:pt x="1854232" y="0"/>
                </a:lnTo>
                <a:lnTo>
                  <a:pt x="1854232" y="1518153"/>
                </a:lnTo>
                <a:lnTo>
                  <a:pt x="0" y="151815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5317183" y="1686703"/>
            <a:ext cx="789172" cy="1606457"/>
          </a:xfrm>
          <a:custGeom>
            <a:avLst/>
            <a:gdLst/>
            <a:ahLst/>
            <a:cxnLst/>
            <a:rect l="l" t="t" r="r" b="b"/>
            <a:pathLst>
              <a:path w="789172" h="1606457">
                <a:moveTo>
                  <a:pt x="0" y="0"/>
                </a:moveTo>
                <a:lnTo>
                  <a:pt x="789172" y="0"/>
                </a:lnTo>
                <a:lnTo>
                  <a:pt x="789172" y="1606457"/>
                </a:lnTo>
                <a:lnTo>
                  <a:pt x="0" y="160645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grpSp>
        <p:nvGrpSpPr>
          <p:cNvPr id="9" name="Group 9"/>
          <p:cNvGrpSpPr/>
          <p:nvPr/>
        </p:nvGrpSpPr>
        <p:grpSpPr>
          <a:xfrm>
            <a:off x="13403239" y="1821763"/>
            <a:ext cx="1757399" cy="970121"/>
            <a:chOff x="0" y="0"/>
            <a:chExt cx="908941" cy="501755"/>
          </a:xfrm>
        </p:grpSpPr>
        <p:sp>
          <p:nvSpPr>
            <p:cNvPr id="10" name="Freeform 10"/>
            <p:cNvSpPr/>
            <p:nvPr/>
          </p:nvSpPr>
          <p:spPr>
            <a:xfrm>
              <a:off x="0" y="0"/>
              <a:ext cx="908941" cy="501755"/>
            </a:xfrm>
            <a:custGeom>
              <a:avLst/>
              <a:gdLst/>
              <a:ahLst/>
              <a:cxnLst/>
              <a:rect l="l" t="t" r="r" b="b"/>
              <a:pathLst>
                <a:path w="908941" h="501755">
                  <a:moveTo>
                    <a:pt x="0" y="0"/>
                  </a:moveTo>
                  <a:lnTo>
                    <a:pt x="908941" y="0"/>
                  </a:lnTo>
                  <a:lnTo>
                    <a:pt x="908941" y="501755"/>
                  </a:lnTo>
                  <a:lnTo>
                    <a:pt x="0" y="501755"/>
                  </a:lnTo>
                  <a:close/>
                </a:path>
              </a:pathLst>
            </a:custGeom>
            <a:blipFill>
              <a:blip r:embed="rId16"/>
              <a:stretch>
                <a:fillRect l="-10079" t="-1619" r="-739" b="-11304"/>
              </a:stretch>
            </a:blipFill>
          </p:spPr>
        </p:sp>
      </p:grpSp>
      <p:sp>
        <p:nvSpPr>
          <p:cNvPr id="11" name="Freeform 11"/>
          <p:cNvSpPr/>
          <p:nvPr/>
        </p:nvSpPr>
        <p:spPr>
          <a:xfrm>
            <a:off x="2852431" y="5143500"/>
            <a:ext cx="2590771" cy="5026207"/>
          </a:xfrm>
          <a:custGeom>
            <a:avLst/>
            <a:gdLst/>
            <a:ahLst/>
            <a:cxnLst/>
            <a:rect l="l" t="t" r="r" b="b"/>
            <a:pathLst>
              <a:path w="2590771" h="5026207">
                <a:moveTo>
                  <a:pt x="0" y="0"/>
                </a:moveTo>
                <a:lnTo>
                  <a:pt x="2590771" y="0"/>
                </a:lnTo>
                <a:lnTo>
                  <a:pt x="2590771" y="5026207"/>
                </a:lnTo>
                <a:lnTo>
                  <a:pt x="0" y="5026207"/>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12" name="TextBox 12"/>
          <p:cNvSpPr txBox="1"/>
          <p:nvPr/>
        </p:nvSpPr>
        <p:spPr>
          <a:xfrm>
            <a:off x="5709719" y="3638816"/>
            <a:ext cx="6868563" cy="1004702"/>
          </a:xfrm>
          <a:prstGeom prst="rect">
            <a:avLst/>
          </a:prstGeom>
        </p:spPr>
        <p:txBody>
          <a:bodyPr lIns="0" tIns="0" rIns="0" bIns="0" rtlCol="0" anchor="t">
            <a:spAutoFit/>
          </a:bodyPr>
          <a:lstStyle/>
          <a:p>
            <a:pPr algn="l">
              <a:lnSpc>
                <a:spcPts val="8147"/>
              </a:lnSpc>
              <a:spcBef>
                <a:spcPct val="0"/>
              </a:spcBef>
            </a:pPr>
            <a:r>
              <a:rPr lang="en-US" sz="5819">
                <a:solidFill>
                  <a:srgbClr val="A53860"/>
                </a:solidFill>
                <a:latin typeface="Lilita One"/>
                <a:ea typeface="Lilita One"/>
                <a:cs typeface="Lilita One"/>
                <a:sym typeface="Lilita One"/>
              </a:rPr>
              <a:t>AYO! BERDISKUSI</a:t>
            </a:r>
          </a:p>
        </p:txBody>
      </p:sp>
      <p:sp>
        <p:nvSpPr>
          <p:cNvPr id="13" name="TextBox 13"/>
          <p:cNvSpPr txBox="1"/>
          <p:nvPr/>
        </p:nvSpPr>
        <p:spPr>
          <a:xfrm>
            <a:off x="5637022" y="4932117"/>
            <a:ext cx="11233167" cy="3923285"/>
          </a:xfrm>
          <a:prstGeom prst="rect">
            <a:avLst/>
          </a:prstGeom>
        </p:spPr>
        <p:txBody>
          <a:bodyPr lIns="0" tIns="0" rIns="0" bIns="0" rtlCol="0" anchor="t">
            <a:spAutoFit/>
          </a:bodyPr>
          <a:lstStyle/>
          <a:p>
            <a:pPr algn="l">
              <a:lnSpc>
                <a:spcPts val="5162"/>
              </a:lnSpc>
              <a:spcBef>
                <a:spcPct val="0"/>
              </a:spcBef>
            </a:pPr>
            <a:r>
              <a:rPr lang="en-US" sz="3687">
                <a:solidFill>
                  <a:srgbClr val="440A20"/>
                </a:solidFill>
                <a:latin typeface="Poppins"/>
                <a:ea typeface="Poppins"/>
                <a:cs typeface="Poppins"/>
                <a:sym typeface="Poppins"/>
              </a:rPr>
              <a:t>Pernahkah kalian berpikir bagaimana sebuah komputer dapat bekerja ketika kita mengetik, bermain game, atau menonton video? atau Apa yang terjadi saat kalian menekan tombol 'Power' pada komputer atau smartphone?" atau "Kenapa foto kalian bisa tersimpan?"</a:t>
            </a:r>
          </a:p>
        </p:txBody>
      </p:sp>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3912823" y="9026995"/>
            <a:ext cx="26640873" cy="3430012"/>
          </a:xfrm>
          <a:custGeom>
            <a:avLst/>
            <a:gdLst/>
            <a:ahLst/>
            <a:cxnLst/>
            <a:rect l="l" t="t" r="r" b="b"/>
            <a:pathLst>
              <a:path w="26640873" h="3430012">
                <a:moveTo>
                  <a:pt x="0" y="0"/>
                </a:moveTo>
                <a:lnTo>
                  <a:pt x="26640874" y="0"/>
                </a:lnTo>
                <a:lnTo>
                  <a:pt x="26640874" y="3430013"/>
                </a:lnTo>
                <a:lnTo>
                  <a:pt x="0" y="343001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862292" y="2639481"/>
            <a:ext cx="12463444" cy="2656420"/>
          </a:xfrm>
          <a:custGeom>
            <a:avLst/>
            <a:gdLst/>
            <a:ahLst/>
            <a:cxnLst/>
            <a:rect l="l" t="t" r="r" b="b"/>
            <a:pathLst>
              <a:path w="12463444" h="6387515">
                <a:moveTo>
                  <a:pt x="0" y="0"/>
                </a:moveTo>
                <a:lnTo>
                  <a:pt x="12463444" y="0"/>
                </a:lnTo>
                <a:lnTo>
                  <a:pt x="12463444" y="6387515"/>
                </a:lnTo>
                <a:lnTo>
                  <a:pt x="0" y="638751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rnd">
            <a:noFill/>
            <a:prstDash val="solid"/>
            <a:round/>
          </a:ln>
        </p:spPr>
      </p:sp>
      <p:sp>
        <p:nvSpPr>
          <p:cNvPr id="4" name="Freeform 4"/>
          <p:cNvSpPr/>
          <p:nvPr/>
        </p:nvSpPr>
        <p:spPr>
          <a:xfrm>
            <a:off x="1558280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1627852" y="-2363981"/>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TextBox 7">
            <a:hlinkClick r:id="rId8" action="ppaction://hlinkfile"/>
          </p:cNvPr>
          <p:cNvSpPr txBox="1"/>
          <p:nvPr/>
        </p:nvSpPr>
        <p:spPr>
          <a:xfrm>
            <a:off x="2862292" y="2961019"/>
            <a:ext cx="12273131" cy="2103140"/>
          </a:xfrm>
          <a:prstGeom prst="rect">
            <a:avLst/>
          </a:prstGeom>
        </p:spPr>
        <p:txBody>
          <a:bodyPr lIns="0" tIns="0" rIns="0" bIns="0" rtlCol="0" anchor="t">
            <a:spAutoFit/>
          </a:bodyPr>
          <a:lstStyle/>
          <a:p>
            <a:pPr algn="ctr">
              <a:lnSpc>
                <a:spcPts val="8180"/>
              </a:lnSpc>
              <a:spcBef>
                <a:spcPct val="0"/>
              </a:spcBef>
            </a:pPr>
            <a:r>
              <a:rPr lang="en-US" sz="5843" dirty="0" smtClean="0">
                <a:solidFill>
                  <a:srgbClr val="A53860"/>
                </a:solidFill>
                <a:latin typeface="Poppins"/>
                <a:ea typeface="Poppins"/>
                <a:cs typeface="Poppins"/>
                <a:sym typeface="Poppins"/>
              </a:rPr>
              <a:t>VIDEO SINGKAT PENTINGNYA KOMPUTER</a:t>
            </a:r>
            <a:endParaRPr lang="en-US" sz="5843" dirty="0">
              <a:solidFill>
                <a:srgbClr val="A53860"/>
              </a:solidFill>
              <a:latin typeface="Poppins"/>
              <a:ea typeface="Poppins"/>
              <a:cs typeface="Poppins"/>
              <a:sym typeface="Poppins"/>
            </a:endParaRPr>
          </a:p>
        </p:txBody>
      </p:sp>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3912823" y="9026995"/>
            <a:ext cx="26640873" cy="3430012"/>
          </a:xfrm>
          <a:custGeom>
            <a:avLst/>
            <a:gdLst/>
            <a:ahLst/>
            <a:cxnLst/>
            <a:rect l="l" t="t" r="r" b="b"/>
            <a:pathLst>
              <a:path w="26640873" h="3430012">
                <a:moveTo>
                  <a:pt x="0" y="0"/>
                </a:moveTo>
                <a:lnTo>
                  <a:pt x="26640874" y="0"/>
                </a:lnTo>
                <a:lnTo>
                  <a:pt x="26640874" y="3430013"/>
                </a:lnTo>
                <a:lnTo>
                  <a:pt x="0" y="343001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862292" y="2639480"/>
            <a:ext cx="12463444" cy="6387515"/>
          </a:xfrm>
          <a:custGeom>
            <a:avLst/>
            <a:gdLst/>
            <a:ahLst/>
            <a:cxnLst/>
            <a:rect l="l" t="t" r="r" b="b"/>
            <a:pathLst>
              <a:path w="12463444" h="6387515">
                <a:moveTo>
                  <a:pt x="0" y="0"/>
                </a:moveTo>
                <a:lnTo>
                  <a:pt x="12463444" y="0"/>
                </a:lnTo>
                <a:lnTo>
                  <a:pt x="12463444" y="6387515"/>
                </a:lnTo>
                <a:lnTo>
                  <a:pt x="0" y="638751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rnd">
            <a:noFill/>
            <a:prstDash val="solid"/>
            <a:round/>
          </a:ln>
        </p:spPr>
      </p:sp>
      <p:sp>
        <p:nvSpPr>
          <p:cNvPr id="4" name="Freeform 4"/>
          <p:cNvSpPr/>
          <p:nvPr/>
        </p:nvSpPr>
        <p:spPr>
          <a:xfrm>
            <a:off x="1558280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1627852" y="-2363981"/>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6" name="TextBox 6"/>
          <p:cNvSpPr txBox="1"/>
          <p:nvPr/>
        </p:nvSpPr>
        <p:spPr>
          <a:xfrm>
            <a:off x="3984663" y="1105976"/>
            <a:ext cx="10318674" cy="1146810"/>
          </a:xfrm>
          <a:prstGeom prst="rect">
            <a:avLst/>
          </a:prstGeom>
        </p:spPr>
        <p:txBody>
          <a:bodyPr lIns="0" tIns="0" rIns="0" bIns="0" rtlCol="0" anchor="t">
            <a:spAutoFit/>
          </a:bodyPr>
          <a:lstStyle/>
          <a:p>
            <a:pPr algn="ctr">
              <a:lnSpc>
                <a:spcPts val="9240"/>
              </a:lnSpc>
              <a:spcBef>
                <a:spcPct val="0"/>
              </a:spcBef>
            </a:pPr>
            <a:r>
              <a:rPr lang="en-US" sz="6600">
                <a:solidFill>
                  <a:srgbClr val="A53860"/>
                </a:solidFill>
                <a:latin typeface="Lilita One"/>
                <a:ea typeface="Lilita One"/>
                <a:cs typeface="Lilita One"/>
                <a:sym typeface="Lilita One"/>
              </a:rPr>
              <a:t>TUJUAN PEMBELAJARAN</a:t>
            </a:r>
          </a:p>
        </p:txBody>
      </p:sp>
      <p:sp>
        <p:nvSpPr>
          <p:cNvPr id="7" name="TextBox 7"/>
          <p:cNvSpPr txBox="1"/>
          <p:nvPr/>
        </p:nvSpPr>
        <p:spPr>
          <a:xfrm>
            <a:off x="2862292" y="2961019"/>
            <a:ext cx="12273131" cy="5195819"/>
          </a:xfrm>
          <a:prstGeom prst="rect">
            <a:avLst/>
          </a:prstGeom>
        </p:spPr>
        <p:txBody>
          <a:bodyPr lIns="0" tIns="0" rIns="0" bIns="0" rtlCol="0" anchor="t">
            <a:spAutoFit/>
          </a:bodyPr>
          <a:lstStyle/>
          <a:p>
            <a:pPr algn="ctr">
              <a:lnSpc>
                <a:spcPts val="8180"/>
              </a:lnSpc>
              <a:spcBef>
                <a:spcPct val="0"/>
              </a:spcBef>
            </a:pPr>
            <a:r>
              <a:rPr lang="en-US" sz="5843">
                <a:solidFill>
                  <a:srgbClr val="A53860"/>
                </a:solidFill>
                <a:latin typeface="Poppins"/>
                <a:ea typeface="Poppins"/>
                <a:cs typeface="Poppins"/>
                <a:sym typeface="Poppins"/>
              </a:rPr>
              <a:t>Murid dapat mengidentifikasi komponen-komponen utama perangkat keras komputer (input, proses, output, penyimpanan) dengan benar</a:t>
            </a:r>
          </a:p>
        </p:txBody>
      </p:sp>
    </p:spTree>
    <p:extLst>
      <p:ext uri="{BB962C8B-B14F-4D97-AF65-F5344CB8AC3E}">
        <p14:creationId xmlns:p14="http://schemas.microsoft.com/office/powerpoint/2010/main" val="3647568310"/>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4198810" y="9258300"/>
            <a:ext cx="26685620" cy="3435774"/>
          </a:xfrm>
          <a:custGeom>
            <a:avLst/>
            <a:gdLst/>
            <a:ahLst/>
            <a:cxnLst/>
            <a:rect l="l" t="t" r="r" b="b"/>
            <a:pathLst>
              <a:path w="26685620" h="3435774">
                <a:moveTo>
                  <a:pt x="0" y="0"/>
                </a:moveTo>
                <a:lnTo>
                  <a:pt x="26685620" y="0"/>
                </a:lnTo>
                <a:lnTo>
                  <a:pt x="26685620" y="3435774"/>
                </a:lnTo>
                <a:lnTo>
                  <a:pt x="0" y="34357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2386960" y="5143500"/>
            <a:ext cx="5239391" cy="4630312"/>
          </a:xfrm>
          <a:custGeom>
            <a:avLst/>
            <a:gdLst/>
            <a:ahLst/>
            <a:cxnLst/>
            <a:rect l="l" t="t" r="r" b="b"/>
            <a:pathLst>
              <a:path w="5239391" h="4630312">
                <a:moveTo>
                  <a:pt x="0" y="0"/>
                </a:moveTo>
                <a:lnTo>
                  <a:pt x="5239391" y="0"/>
                </a:lnTo>
                <a:lnTo>
                  <a:pt x="5239391" y="4630312"/>
                </a:lnTo>
                <a:lnTo>
                  <a:pt x="0" y="46303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4" name="Freeform 4"/>
          <p:cNvSpPr/>
          <p:nvPr/>
        </p:nvSpPr>
        <p:spPr>
          <a:xfrm>
            <a:off x="16629735" y="1262599"/>
            <a:ext cx="2452513" cy="8348981"/>
          </a:xfrm>
          <a:custGeom>
            <a:avLst/>
            <a:gdLst/>
            <a:ahLst/>
            <a:cxnLst/>
            <a:rect l="l" t="t" r="r" b="b"/>
            <a:pathLst>
              <a:path w="2452513" h="8348981">
                <a:moveTo>
                  <a:pt x="0" y="0"/>
                </a:moveTo>
                <a:lnTo>
                  <a:pt x="2452513" y="0"/>
                </a:lnTo>
                <a:lnTo>
                  <a:pt x="2452513" y="8348980"/>
                </a:lnTo>
                <a:lnTo>
                  <a:pt x="0" y="83489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232736" y="358406"/>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3015108" y="218925"/>
            <a:ext cx="3426297" cy="3426297"/>
          </a:xfrm>
          <a:custGeom>
            <a:avLst/>
            <a:gdLst/>
            <a:ahLst/>
            <a:cxnLst/>
            <a:rect l="l" t="t" r="r" b="b"/>
            <a:pathLst>
              <a:path w="3426297" h="3426297">
                <a:moveTo>
                  <a:pt x="0" y="0"/>
                </a:moveTo>
                <a:lnTo>
                  <a:pt x="3426296" y="0"/>
                </a:lnTo>
                <a:lnTo>
                  <a:pt x="3426296" y="3426297"/>
                </a:lnTo>
                <a:lnTo>
                  <a:pt x="0" y="342629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3350157" y="1775007"/>
            <a:ext cx="1854232" cy="1518153"/>
          </a:xfrm>
          <a:custGeom>
            <a:avLst/>
            <a:gdLst/>
            <a:ahLst/>
            <a:cxnLst/>
            <a:rect l="l" t="t" r="r" b="b"/>
            <a:pathLst>
              <a:path w="1854232" h="1518153">
                <a:moveTo>
                  <a:pt x="0" y="0"/>
                </a:moveTo>
                <a:lnTo>
                  <a:pt x="1854232" y="0"/>
                </a:lnTo>
                <a:lnTo>
                  <a:pt x="1854232" y="1518153"/>
                </a:lnTo>
                <a:lnTo>
                  <a:pt x="0" y="151815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a:off x="15317183" y="1128845"/>
            <a:ext cx="789172" cy="1606457"/>
          </a:xfrm>
          <a:custGeom>
            <a:avLst/>
            <a:gdLst/>
            <a:ahLst/>
            <a:cxnLst/>
            <a:rect l="l" t="t" r="r" b="b"/>
            <a:pathLst>
              <a:path w="789172" h="1606457">
                <a:moveTo>
                  <a:pt x="0" y="0"/>
                </a:moveTo>
                <a:lnTo>
                  <a:pt x="789172" y="0"/>
                </a:lnTo>
                <a:lnTo>
                  <a:pt x="789172" y="1606457"/>
                </a:lnTo>
                <a:lnTo>
                  <a:pt x="0" y="160645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grpSp>
        <p:nvGrpSpPr>
          <p:cNvPr id="9" name="Group 9"/>
          <p:cNvGrpSpPr/>
          <p:nvPr/>
        </p:nvGrpSpPr>
        <p:grpSpPr>
          <a:xfrm>
            <a:off x="13403239" y="1263905"/>
            <a:ext cx="1757399" cy="970121"/>
            <a:chOff x="0" y="0"/>
            <a:chExt cx="908941" cy="501755"/>
          </a:xfrm>
        </p:grpSpPr>
        <p:sp>
          <p:nvSpPr>
            <p:cNvPr id="10" name="Freeform 10"/>
            <p:cNvSpPr/>
            <p:nvPr/>
          </p:nvSpPr>
          <p:spPr>
            <a:xfrm>
              <a:off x="0" y="0"/>
              <a:ext cx="908941" cy="501755"/>
            </a:xfrm>
            <a:custGeom>
              <a:avLst/>
              <a:gdLst/>
              <a:ahLst/>
              <a:cxnLst/>
              <a:rect l="l" t="t" r="r" b="b"/>
              <a:pathLst>
                <a:path w="908941" h="501755">
                  <a:moveTo>
                    <a:pt x="0" y="0"/>
                  </a:moveTo>
                  <a:lnTo>
                    <a:pt x="908941" y="0"/>
                  </a:lnTo>
                  <a:lnTo>
                    <a:pt x="908941" y="501755"/>
                  </a:lnTo>
                  <a:lnTo>
                    <a:pt x="0" y="501755"/>
                  </a:lnTo>
                  <a:close/>
                </a:path>
              </a:pathLst>
            </a:custGeom>
            <a:blipFill>
              <a:blip r:embed="rId16"/>
              <a:stretch>
                <a:fillRect l="-10079" t="-1619" r="-739" b="-11304"/>
              </a:stretch>
            </a:blipFill>
          </p:spPr>
        </p:sp>
      </p:grpSp>
      <p:sp>
        <p:nvSpPr>
          <p:cNvPr id="11" name="Freeform 11"/>
          <p:cNvSpPr/>
          <p:nvPr/>
        </p:nvSpPr>
        <p:spPr>
          <a:xfrm>
            <a:off x="2666258" y="4185300"/>
            <a:ext cx="2590771" cy="5026207"/>
          </a:xfrm>
          <a:custGeom>
            <a:avLst/>
            <a:gdLst/>
            <a:ahLst/>
            <a:cxnLst/>
            <a:rect l="l" t="t" r="r" b="b"/>
            <a:pathLst>
              <a:path w="2590771" h="5026207">
                <a:moveTo>
                  <a:pt x="0" y="0"/>
                </a:moveTo>
                <a:lnTo>
                  <a:pt x="2590771" y="0"/>
                </a:lnTo>
                <a:lnTo>
                  <a:pt x="2590771" y="5026207"/>
                </a:lnTo>
                <a:lnTo>
                  <a:pt x="0" y="5026207"/>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12" name="TextBox 12">
            <a:hlinkClick r:id="rId19" action="ppaction://hlinkfile"/>
          </p:cNvPr>
          <p:cNvSpPr txBox="1"/>
          <p:nvPr/>
        </p:nvSpPr>
        <p:spPr>
          <a:xfrm>
            <a:off x="5008574" y="3525616"/>
            <a:ext cx="10160255" cy="909416"/>
          </a:xfrm>
          <a:prstGeom prst="rect">
            <a:avLst/>
          </a:prstGeom>
        </p:spPr>
        <p:txBody>
          <a:bodyPr wrap="square" lIns="0" tIns="0" rIns="0" bIns="0" rtlCol="0" anchor="t">
            <a:spAutoFit/>
          </a:bodyPr>
          <a:lstStyle/>
          <a:p>
            <a:pPr algn="l">
              <a:lnSpc>
                <a:spcPts val="8147"/>
              </a:lnSpc>
              <a:spcBef>
                <a:spcPct val="0"/>
              </a:spcBef>
            </a:pPr>
            <a:r>
              <a:rPr lang="en-US" sz="4400" dirty="0" smtClean="0">
                <a:solidFill>
                  <a:srgbClr val="A53860"/>
                </a:solidFill>
                <a:latin typeface="Lilita One"/>
                <a:ea typeface="Lilita One"/>
                <a:cs typeface="Lilita One"/>
                <a:sym typeface="Lilita One"/>
              </a:rPr>
              <a:t>VIDEO SINGKAT PERANGKAT KOMPUTER</a:t>
            </a:r>
            <a:endParaRPr lang="en-US" sz="4400" dirty="0">
              <a:solidFill>
                <a:srgbClr val="A53860"/>
              </a:solidFill>
              <a:latin typeface="Lilita One"/>
              <a:ea typeface="Lilita One"/>
              <a:cs typeface="Lilita One"/>
              <a:sym typeface="Lilita One"/>
            </a:endParaRPr>
          </a:p>
        </p:txBody>
      </p:sp>
    </p:spTree>
    <p:extLst>
      <p:ext uri="{BB962C8B-B14F-4D97-AF65-F5344CB8AC3E}">
        <p14:creationId xmlns:p14="http://schemas.microsoft.com/office/powerpoint/2010/main" val="142845683"/>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1705594" y="3393283"/>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6989407" y="3393283"/>
            <a:ext cx="4309186" cy="4768117"/>
          </a:xfrm>
          <a:custGeom>
            <a:avLst/>
            <a:gdLst/>
            <a:ahLst/>
            <a:cxnLst/>
            <a:rect l="l" t="t" r="r" b="b"/>
            <a:pathLst>
              <a:path w="4309186" h="4768117">
                <a:moveTo>
                  <a:pt x="0" y="0"/>
                </a:moveTo>
                <a:lnTo>
                  <a:pt x="4309186" y="0"/>
                </a:lnTo>
                <a:lnTo>
                  <a:pt x="4309186"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2273221" y="3393283"/>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a:off x="7682826" y="4762575"/>
            <a:ext cx="2922348" cy="2392672"/>
          </a:xfrm>
          <a:custGeom>
            <a:avLst/>
            <a:gdLst/>
            <a:ahLst/>
            <a:cxnLst/>
            <a:rect l="l" t="t" r="r" b="b"/>
            <a:pathLst>
              <a:path w="2922348" h="2392672">
                <a:moveTo>
                  <a:pt x="0" y="0"/>
                </a:moveTo>
                <a:lnTo>
                  <a:pt x="2922348" y="0"/>
                </a:lnTo>
                <a:lnTo>
                  <a:pt x="2922348" y="2392673"/>
                </a:lnTo>
                <a:lnTo>
                  <a:pt x="0" y="239267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3210904" y="4637217"/>
            <a:ext cx="1298565" cy="2643390"/>
          </a:xfrm>
          <a:custGeom>
            <a:avLst/>
            <a:gdLst/>
            <a:ahLst/>
            <a:cxnLst/>
            <a:rect l="l" t="t" r="r" b="b"/>
            <a:pathLst>
              <a:path w="1298565" h="2643390">
                <a:moveTo>
                  <a:pt x="0" y="0"/>
                </a:moveTo>
                <a:lnTo>
                  <a:pt x="1298565" y="0"/>
                </a:lnTo>
                <a:lnTo>
                  <a:pt x="1298565" y="2643390"/>
                </a:lnTo>
                <a:lnTo>
                  <a:pt x="0" y="264339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12971274" y="5035830"/>
            <a:ext cx="2913079" cy="1846164"/>
          </a:xfrm>
          <a:custGeom>
            <a:avLst/>
            <a:gdLst/>
            <a:ahLst/>
            <a:cxnLst/>
            <a:rect l="l" t="t" r="r" b="b"/>
            <a:pathLst>
              <a:path w="2913079" h="1846164">
                <a:moveTo>
                  <a:pt x="0" y="0"/>
                </a:moveTo>
                <a:lnTo>
                  <a:pt x="2913079" y="0"/>
                </a:lnTo>
                <a:lnTo>
                  <a:pt x="2913079" y="1846163"/>
                </a:lnTo>
                <a:lnTo>
                  <a:pt x="0" y="184616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8" name="TextBox 8"/>
          <p:cNvSpPr txBox="1"/>
          <p:nvPr/>
        </p:nvSpPr>
        <p:spPr>
          <a:xfrm>
            <a:off x="1509290" y="2642787"/>
            <a:ext cx="15269420"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Perangkat keras merupakan bagian fisik komputer yang bisa disentuh, diantaranya :</a:t>
            </a:r>
          </a:p>
        </p:txBody>
      </p:sp>
      <p:sp>
        <p:nvSpPr>
          <p:cNvPr id="9" name="TextBox 9"/>
          <p:cNvSpPr txBox="1"/>
          <p:nvPr/>
        </p:nvSpPr>
        <p:spPr>
          <a:xfrm>
            <a:off x="2460040" y="8351900"/>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CPU</a:t>
            </a:r>
          </a:p>
        </p:txBody>
      </p:sp>
      <p:sp>
        <p:nvSpPr>
          <p:cNvPr id="10" name="TextBox 10"/>
          <p:cNvSpPr txBox="1"/>
          <p:nvPr/>
        </p:nvSpPr>
        <p:spPr>
          <a:xfrm>
            <a:off x="7743853" y="8351900"/>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Monitor</a:t>
            </a:r>
          </a:p>
        </p:txBody>
      </p:sp>
      <p:sp>
        <p:nvSpPr>
          <p:cNvPr id="11" name="TextBox 11"/>
          <p:cNvSpPr txBox="1"/>
          <p:nvPr/>
        </p:nvSpPr>
        <p:spPr>
          <a:xfrm>
            <a:off x="13027667" y="8351900"/>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Keyboard</a:t>
            </a:r>
          </a:p>
        </p:txBody>
      </p:sp>
      <p:sp>
        <p:nvSpPr>
          <p:cNvPr id="12" name="TextBox 12"/>
          <p:cNvSpPr txBox="1"/>
          <p:nvPr/>
        </p:nvSpPr>
        <p:spPr>
          <a:xfrm>
            <a:off x="2536693" y="1308430"/>
            <a:ext cx="13214613" cy="1146810"/>
          </a:xfrm>
          <a:prstGeom prst="rect">
            <a:avLst/>
          </a:prstGeom>
        </p:spPr>
        <p:txBody>
          <a:bodyPr lIns="0" tIns="0" rIns="0" bIns="0" rtlCol="0" anchor="t">
            <a:spAutoFit/>
          </a:bodyPr>
          <a:lstStyle/>
          <a:p>
            <a:pPr algn="ctr">
              <a:lnSpc>
                <a:spcPts val="9240"/>
              </a:lnSpc>
              <a:spcBef>
                <a:spcPct val="0"/>
              </a:spcBef>
            </a:pPr>
            <a:r>
              <a:rPr lang="en-US" sz="6600">
                <a:solidFill>
                  <a:srgbClr val="A53860"/>
                </a:solidFill>
                <a:latin typeface="Lilita One"/>
                <a:ea typeface="Lilita One"/>
                <a:cs typeface="Lilita One"/>
                <a:sym typeface="Lilita One"/>
              </a:rPr>
              <a:t>PERANGKAT KERAS (HARDWARE)</a:t>
            </a:r>
          </a:p>
        </p:txBody>
      </p:sp>
      <p:sp>
        <p:nvSpPr>
          <p:cNvPr id="13" name="Freeform 13"/>
          <p:cNvSpPr/>
          <p:nvPr/>
        </p:nvSpPr>
        <p:spPr>
          <a:xfrm>
            <a:off x="-4373565" y="9492692"/>
            <a:ext cx="27035130" cy="3446979"/>
          </a:xfrm>
          <a:custGeom>
            <a:avLst/>
            <a:gdLst/>
            <a:ahLst/>
            <a:cxnLst/>
            <a:rect l="l" t="t" r="r" b="b"/>
            <a:pathLst>
              <a:path w="27035130" h="3446979">
                <a:moveTo>
                  <a:pt x="0" y="0"/>
                </a:moveTo>
                <a:lnTo>
                  <a:pt x="27035130" y="0"/>
                </a:lnTo>
                <a:lnTo>
                  <a:pt x="27035130" y="3446979"/>
                </a:lnTo>
                <a:lnTo>
                  <a:pt x="0" y="34469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1705594"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6989407" y="3631370"/>
            <a:ext cx="4309186" cy="4768117"/>
          </a:xfrm>
          <a:custGeom>
            <a:avLst/>
            <a:gdLst/>
            <a:ahLst/>
            <a:cxnLst/>
            <a:rect l="l" t="t" r="r" b="b"/>
            <a:pathLst>
              <a:path w="4309186" h="4768117">
                <a:moveTo>
                  <a:pt x="0" y="0"/>
                </a:moveTo>
                <a:lnTo>
                  <a:pt x="4309186" y="0"/>
                </a:lnTo>
                <a:lnTo>
                  <a:pt x="4309186"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2273221"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a:off x="13373738" y="4897504"/>
            <a:ext cx="2108150" cy="2483830"/>
          </a:xfrm>
          <a:custGeom>
            <a:avLst/>
            <a:gdLst/>
            <a:ahLst/>
            <a:cxnLst/>
            <a:rect l="l" t="t" r="r" b="b"/>
            <a:pathLst>
              <a:path w="2108150" h="2483830">
                <a:moveTo>
                  <a:pt x="0" y="0"/>
                </a:moveTo>
                <a:lnTo>
                  <a:pt x="2108151" y="0"/>
                </a:lnTo>
                <a:lnTo>
                  <a:pt x="2108151" y="2483829"/>
                </a:lnTo>
                <a:lnTo>
                  <a:pt x="0" y="248382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4516983" y="9457330"/>
            <a:ext cx="27321966" cy="3517703"/>
          </a:xfrm>
          <a:custGeom>
            <a:avLst/>
            <a:gdLst/>
            <a:ahLst/>
            <a:cxnLst/>
            <a:rect l="l" t="t" r="r" b="b"/>
            <a:pathLst>
              <a:path w="27321966" h="3517703">
                <a:moveTo>
                  <a:pt x="0" y="0"/>
                </a:moveTo>
                <a:lnTo>
                  <a:pt x="27321966" y="0"/>
                </a:lnTo>
                <a:lnTo>
                  <a:pt x="27321966" y="3517703"/>
                </a:lnTo>
                <a:lnTo>
                  <a:pt x="0" y="351770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TextBox 7"/>
          <p:cNvSpPr txBox="1"/>
          <p:nvPr/>
        </p:nvSpPr>
        <p:spPr>
          <a:xfrm>
            <a:off x="3242515" y="2404699"/>
            <a:ext cx="11802969" cy="959971"/>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Perangkat input adalah alat yang digunakan untuk memasukkan data ke dalam komputer, contohnya :</a:t>
            </a:r>
          </a:p>
        </p:txBody>
      </p:sp>
      <p:sp>
        <p:nvSpPr>
          <p:cNvPr id="8" name="TextBox 8"/>
          <p:cNvSpPr txBox="1"/>
          <p:nvPr/>
        </p:nvSpPr>
        <p:spPr>
          <a:xfrm>
            <a:off x="2460040" y="8589987"/>
            <a:ext cx="2800293" cy="48387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MOUSE</a:t>
            </a:r>
          </a:p>
        </p:txBody>
      </p:sp>
      <p:sp>
        <p:nvSpPr>
          <p:cNvPr id="9" name="TextBox 9"/>
          <p:cNvSpPr txBox="1"/>
          <p:nvPr/>
        </p:nvSpPr>
        <p:spPr>
          <a:xfrm>
            <a:off x="7743853" y="8589987"/>
            <a:ext cx="2800293" cy="48387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MICROFONE</a:t>
            </a:r>
          </a:p>
        </p:txBody>
      </p:sp>
      <p:sp>
        <p:nvSpPr>
          <p:cNvPr id="10" name="TextBox 10"/>
          <p:cNvSpPr txBox="1"/>
          <p:nvPr/>
        </p:nvSpPr>
        <p:spPr>
          <a:xfrm>
            <a:off x="13027667" y="8589987"/>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Kamera</a:t>
            </a:r>
          </a:p>
        </p:txBody>
      </p:sp>
      <p:sp>
        <p:nvSpPr>
          <p:cNvPr id="11" name="TextBox 11"/>
          <p:cNvSpPr txBox="1"/>
          <p:nvPr/>
        </p:nvSpPr>
        <p:spPr>
          <a:xfrm>
            <a:off x="2536693" y="1070342"/>
            <a:ext cx="13214613" cy="1146810"/>
          </a:xfrm>
          <a:prstGeom prst="rect">
            <a:avLst/>
          </a:prstGeom>
        </p:spPr>
        <p:txBody>
          <a:bodyPr lIns="0" tIns="0" rIns="0" bIns="0" rtlCol="0" anchor="t">
            <a:spAutoFit/>
          </a:bodyPr>
          <a:lstStyle/>
          <a:p>
            <a:pPr algn="ctr">
              <a:lnSpc>
                <a:spcPts val="9240"/>
              </a:lnSpc>
              <a:spcBef>
                <a:spcPct val="0"/>
              </a:spcBef>
            </a:pPr>
            <a:r>
              <a:rPr lang="en-US" sz="6600">
                <a:solidFill>
                  <a:srgbClr val="A53860"/>
                </a:solidFill>
                <a:latin typeface="Lilita One"/>
                <a:ea typeface="Lilita One"/>
                <a:cs typeface="Lilita One"/>
                <a:sym typeface="Lilita One"/>
              </a:rPr>
              <a:t>PERANGKAT INPUT</a:t>
            </a:r>
          </a:p>
        </p:txBody>
      </p:sp>
      <p:sp>
        <p:nvSpPr>
          <p:cNvPr id="12" name="Freeform 12"/>
          <p:cNvSpPr/>
          <p:nvPr/>
        </p:nvSpPr>
        <p:spPr>
          <a:xfrm rot="938145">
            <a:off x="3073631" y="4842008"/>
            <a:ext cx="1573110" cy="2594821"/>
          </a:xfrm>
          <a:custGeom>
            <a:avLst/>
            <a:gdLst/>
            <a:ahLst/>
            <a:cxnLst/>
            <a:rect l="l" t="t" r="r" b="b"/>
            <a:pathLst>
              <a:path w="1573110" h="2594821">
                <a:moveTo>
                  <a:pt x="0" y="0"/>
                </a:moveTo>
                <a:lnTo>
                  <a:pt x="1573111" y="0"/>
                </a:lnTo>
                <a:lnTo>
                  <a:pt x="1573111" y="2594821"/>
                </a:lnTo>
                <a:lnTo>
                  <a:pt x="0" y="2594821"/>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3" name="Freeform 13"/>
          <p:cNvSpPr/>
          <p:nvPr/>
        </p:nvSpPr>
        <p:spPr>
          <a:xfrm>
            <a:off x="8275821" y="4769511"/>
            <a:ext cx="1736358" cy="2739815"/>
          </a:xfrm>
          <a:custGeom>
            <a:avLst/>
            <a:gdLst/>
            <a:ahLst/>
            <a:cxnLst/>
            <a:rect l="l" t="t" r="r" b="b"/>
            <a:pathLst>
              <a:path w="1736358" h="2739815">
                <a:moveTo>
                  <a:pt x="0" y="0"/>
                </a:moveTo>
                <a:lnTo>
                  <a:pt x="1736358" y="0"/>
                </a:lnTo>
                <a:lnTo>
                  <a:pt x="1736358" y="2739815"/>
                </a:lnTo>
                <a:lnTo>
                  <a:pt x="0" y="2739815"/>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9911830" y="-633169"/>
            <a:ext cx="8376170" cy="11553338"/>
          </a:xfrm>
          <a:custGeom>
            <a:avLst/>
            <a:gdLst/>
            <a:ahLst/>
            <a:cxnLst/>
            <a:rect l="l" t="t" r="r" b="b"/>
            <a:pathLst>
              <a:path w="8376170" h="11553338">
                <a:moveTo>
                  <a:pt x="0" y="0"/>
                </a:moveTo>
                <a:lnTo>
                  <a:pt x="8376170" y="0"/>
                </a:lnTo>
                <a:lnTo>
                  <a:pt x="8376170" y="11553338"/>
                </a:lnTo>
                <a:lnTo>
                  <a:pt x="0" y="1155333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9911830" y="2023753"/>
            <a:ext cx="3644382" cy="5619735"/>
          </a:xfrm>
          <a:custGeom>
            <a:avLst/>
            <a:gdLst/>
            <a:ahLst/>
            <a:cxnLst/>
            <a:rect l="l" t="t" r="r" b="b"/>
            <a:pathLst>
              <a:path w="3644382" h="5619735">
                <a:moveTo>
                  <a:pt x="0" y="0"/>
                </a:moveTo>
                <a:lnTo>
                  <a:pt x="3644382" y="0"/>
                </a:lnTo>
                <a:lnTo>
                  <a:pt x="3644382" y="5619735"/>
                </a:lnTo>
                <a:lnTo>
                  <a:pt x="0" y="5619735"/>
                </a:lnTo>
                <a:lnTo>
                  <a:pt x="0" y="0"/>
                </a:lnTo>
                <a:close/>
              </a:path>
            </a:pathLst>
          </a:custGeom>
          <a:blipFill>
            <a:blip r:embed="rId4">
              <a:extLst>
                <a:ext uri="{96DAC541-7B7A-43D3-8B79-37D633B846F1}">
                  <asvg:svgBlip xmlns:asvg="http://schemas.microsoft.com/office/drawing/2016/SVG/main" xmlns="" r:embed="rId5"/>
                </a:ext>
              </a:extLst>
            </a:blip>
            <a:stretch>
              <a:fillRect l="-2159"/>
            </a:stretch>
          </a:blipFill>
        </p:spPr>
      </p:sp>
      <p:sp>
        <p:nvSpPr>
          <p:cNvPr id="4" name="Freeform 4"/>
          <p:cNvSpPr/>
          <p:nvPr/>
        </p:nvSpPr>
        <p:spPr>
          <a:xfrm>
            <a:off x="10808042" y="7817992"/>
            <a:ext cx="7315200" cy="2843784"/>
          </a:xfrm>
          <a:custGeom>
            <a:avLst/>
            <a:gdLst/>
            <a:ahLst/>
            <a:cxnLst/>
            <a:rect l="l" t="t" r="r" b="b"/>
            <a:pathLst>
              <a:path w="7315200" h="2843784">
                <a:moveTo>
                  <a:pt x="0" y="0"/>
                </a:moveTo>
                <a:lnTo>
                  <a:pt x="7315200" y="0"/>
                </a:lnTo>
                <a:lnTo>
                  <a:pt x="7315200" y="2843784"/>
                </a:lnTo>
                <a:lnTo>
                  <a:pt x="0" y="2843784"/>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Freeform 5"/>
          <p:cNvSpPr/>
          <p:nvPr/>
        </p:nvSpPr>
        <p:spPr>
          <a:xfrm>
            <a:off x="11076257" y="5777341"/>
            <a:ext cx="2772914" cy="2270323"/>
          </a:xfrm>
          <a:custGeom>
            <a:avLst/>
            <a:gdLst/>
            <a:ahLst/>
            <a:cxnLst/>
            <a:rect l="l" t="t" r="r" b="b"/>
            <a:pathLst>
              <a:path w="2772914" h="2270323">
                <a:moveTo>
                  <a:pt x="0" y="0"/>
                </a:moveTo>
                <a:lnTo>
                  <a:pt x="2772915" y="0"/>
                </a:lnTo>
                <a:lnTo>
                  <a:pt x="2772915" y="2270324"/>
                </a:lnTo>
                <a:lnTo>
                  <a:pt x="0" y="2270324"/>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6" name="Freeform 6"/>
          <p:cNvSpPr/>
          <p:nvPr/>
        </p:nvSpPr>
        <p:spPr>
          <a:xfrm>
            <a:off x="13946216" y="6379208"/>
            <a:ext cx="1627148" cy="1878381"/>
          </a:xfrm>
          <a:custGeom>
            <a:avLst/>
            <a:gdLst/>
            <a:ahLst/>
            <a:cxnLst/>
            <a:rect l="l" t="t" r="r" b="b"/>
            <a:pathLst>
              <a:path w="1627148" h="1878381">
                <a:moveTo>
                  <a:pt x="0" y="0"/>
                </a:moveTo>
                <a:lnTo>
                  <a:pt x="1627148" y="0"/>
                </a:lnTo>
                <a:lnTo>
                  <a:pt x="1627148" y="1878382"/>
                </a:lnTo>
                <a:lnTo>
                  <a:pt x="0" y="187838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7" name="Freeform 7"/>
          <p:cNvSpPr/>
          <p:nvPr/>
        </p:nvSpPr>
        <p:spPr>
          <a:xfrm>
            <a:off x="15947910" y="7318399"/>
            <a:ext cx="1599802" cy="619923"/>
          </a:xfrm>
          <a:custGeom>
            <a:avLst/>
            <a:gdLst/>
            <a:ahLst/>
            <a:cxnLst/>
            <a:rect l="l" t="t" r="r" b="b"/>
            <a:pathLst>
              <a:path w="1599802" h="619923">
                <a:moveTo>
                  <a:pt x="0" y="0"/>
                </a:moveTo>
                <a:lnTo>
                  <a:pt x="1599801" y="0"/>
                </a:lnTo>
                <a:lnTo>
                  <a:pt x="1599801" y="619923"/>
                </a:lnTo>
                <a:lnTo>
                  <a:pt x="0" y="61992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a:ln cap="sq">
            <a:noFill/>
            <a:prstDash val="solid"/>
            <a:miter/>
          </a:ln>
        </p:spPr>
      </p:sp>
      <p:sp>
        <p:nvSpPr>
          <p:cNvPr id="8" name="Freeform 8"/>
          <p:cNvSpPr/>
          <p:nvPr/>
        </p:nvSpPr>
        <p:spPr>
          <a:xfrm>
            <a:off x="14465642" y="2285929"/>
            <a:ext cx="4191533" cy="1687092"/>
          </a:xfrm>
          <a:custGeom>
            <a:avLst/>
            <a:gdLst/>
            <a:ahLst/>
            <a:cxnLst/>
            <a:rect l="l" t="t" r="r" b="b"/>
            <a:pathLst>
              <a:path w="4191533" h="1687092">
                <a:moveTo>
                  <a:pt x="0" y="0"/>
                </a:moveTo>
                <a:lnTo>
                  <a:pt x="4191532" y="0"/>
                </a:lnTo>
                <a:lnTo>
                  <a:pt x="4191532" y="1687091"/>
                </a:lnTo>
                <a:lnTo>
                  <a:pt x="0" y="1687091"/>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a:ln cap="sq">
            <a:noFill/>
            <a:prstDash val="solid"/>
            <a:miter/>
          </a:ln>
        </p:spPr>
      </p:sp>
      <p:sp>
        <p:nvSpPr>
          <p:cNvPr id="9" name="Freeform 9"/>
          <p:cNvSpPr/>
          <p:nvPr/>
        </p:nvSpPr>
        <p:spPr>
          <a:xfrm>
            <a:off x="9911830" y="185154"/>
            <a:ext cx="1942201" cy="1687092"/>
          </a:xfrm>
          <a:custGeom>
            <a:avLst/>
            <a:gdLst/>
            <a:ahLst/>
            <a:cxnLst/>
            <a:rect l="l" t="t" r="r" b="b"/>
            <a:pathLst>
              <a:path w="1942201" h="1687092">
                <a:moveTo>
                  <a:pt x="0" y="0"/>
                </a:moveTo>
                <a:lnTo>
                  <a:pt x="1942200" y="0"/>
                </a:lnTo>
                <a:lnTo>
                  <a:pt x="1942200" y="1687092"/>
                </a:lnTo>
                <a:lnTo>
                  <a:pt x="0" y="1687092"/>
                </a:lnTo>
                <a:lnTo>
                  <a:pt x="0" y="0"/>
                </a:lnTo>
                <a:close/>
              </a:path>
            </a:pathLst>
          </a:custGeom>
          <a:blipFill>
            <a:blip r:embed="rId14">
              <a:extLst>
                <a:ext uri="{96DAC541-7B7A-43D3-8B79-37D633B846F1}">
                  <asvg:svgBlip xmlns:asvg="http://schemas.microsoft.com/office/drawing/2016/SVG/main" xmlns="" r:embed="rId15"/>
                </a:ext>
              </a:extLst>
            </a:blip>
            <a:stretch>
              <a:fillRect l="-115813"/>
            </a:stretch>
          </a:blipFill>
          <a:ln cap="sq">
            <a:noFill/>
            <a:prstDash val="solid"/>
            <a:miter/>
          </a:ln>
        </p:spPr>
      </p:sp>
      <p:sp>
        <p:nvSpPr>
          <p:cNvPr id="10" name="Freeform 10"/>
          <p:cNvSpPr/>
          <p:nvPr/>
        </p:nvSpPr>
        <p:spPr>
          <a:xfrm rot="1161832">
            <a:off x="12903808" y="-268622"/>
            <a:ext cx="7315200" cy="1682496"/>
          </a:xfrm>
          <a:custGeom>
            <a:avLst/>
            <a:gdLst/>
            <a:ahLst/>
            <a:cxnLst/>
            <a:rect l="l" t="t" r="r" b="b"/>
            <a:pathLst>
              <a:path w="7315200" h="1682496">
                <a:moveTo>
                  <a:pt x="0" y="0"/>
                </a:moveTo>
                <a:lnTo>
                  <a:pt x="7315200" y="0"/>
                </a:lnTo>
                <a:lnTo>
                  <a:pt x="7315200" y="1682496"/>
                </a:lnTo>
                <a:lnTo>
                  <a:pt x="0" y="1682496"/>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TextBox 11"/>
          <p:cNvSpPr txBox="1"/>
          <p:nvPr/>
        </p:nvSpPr>
        <p:spPr>
          <a:xfrm>
            <a:off x="1213200" y="5021168"/>
            <a:ext cx="6872532" cy="1436147"/>
          </a:xfrm>
          <a:prstGeom prst="rect">
            <a:avLst/>
          </a:prstGeom>
        </p:spPr>
        <p:txBody>
          <a:bodyPr lIns="0" tIns="0" rIns="0" bIns="0" rtlCol="0" anchor="t">
            <a:spAutoFit/>
          </a:bodyPr>
          <a:lstStyle/>
          <a:p>
            <a:pPr algn="l">
              <a:lnSpc>
                <a:spcPts val="3779"/>
              </a:lnSpc>
              <a:spcBef>
                <a:spcPct val="0"/>
              </a:spcBef>
            </a:pPr>
            <a:r>
              <a:rPr lang="en-US" sz="2700">
                <a:solidFill>
                  <a:srgbClr val="440A20"/>
                </a:solidFill>
                <a:latin typeface="Poppins"/>
                <a:ea typeface="Poppins"/>
                <a:cs typeface="Poppins"/>
                <a:sym typeface="Poppins"/>
              </a:rPr>
              <a:t>Perangkat output menampilkan hasil pemrosesan data dari komputer kepada pengguna.</a:t>
            </a:r>
          </a:p>
        </p:txBody>
      </p:sp>
      <p:sp>
        <p:nvSpPr>
          <p:cNvPr id="12" name="TextBox 12"/>
          <p:cNvSpPr txBox="1"/>
          <p:nvPr/>
        </p:nvSpPr>
        <p:spPr>
          <a:xfrm>
            <a:off x="1213200" y="3686810"/>
            <a:ext cx="7930800" cy="1146810"/>
          </a:xfrm>
          <a:prstGeom prst="rect">
            <a:avLst/>
          </a:prstGeom>
        </p:spPr>
        <p:txBody>
          <a:bodyPr lIns="0" tIns="0" rIns="0" bIns="0" rtlCol="0" anchor="t">
            <a:spAutoFit/>
          </a:bodyPr>
          <a:lstStyle/>
          <a:p>
            <a:pPr algn="l">
              <a:lnSpc>
                <a:spcPts val="9240"/>
              </a:lnSpc>
              <a:spcBef>
                <a:spcPct val="0"/>
              </a:spcBef>
            </a:pPr>
            <a:r>
              <a:rPr lang="en-US" sz="6600">
                <a:solidFill>
                  <a:srgbClr val="A53860"/>
                </a:solidFill>
                <a:latin typeface="Lilita One"/>
                <a:ea typeface="Lilita One"/>
                <a:cs typeface="Lilita One"/>
                <a:sym typeface="Lilita One"/>
              </a:rPr>
              <a:t>PERANGKAT OUTPUT</a:t>
            </a:r>
          </a:p>
        </p:txBody>
      </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1705594"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6989407" y="3631370"/>
            <a:ext cx="4309186" cy="4768117"/>
          </a:xfrm>
          <a:custGeom>
            <a:avLst/>
            <a:gdLst/>
            <a:ahLst/>
            <a:cxnLst/>
            <a:rect l="l" t="t" r="r" b="b"/>
            <a:pathLst>
              <a:path w="4309186" h="4768117">
                <a:moveTo>
                  <a:pt x="0" y="0"/>
                </a:moveTo>
                <a:lnTo>
                  <a:pt x="4309186" y="0"/>
                </a:lnTo>
                <a:lnTo>
                  <a:pt x="4309186"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2273221"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a:off x="-4516983" y="9457330"/>
            <a:ext cx="27321966" cy="3517703"/>
          </a:xfrm>
          <a:custGeom>
            <a:avLst/>
            <a:gdLst/>
            <a:ahLst/>
            <a:cxnLst/>
            <a:rect l="l" t="t" r="r" b="b"/>
            <a:pathLst>
              <a:path w="27321966" h="3517703">
                <a:moveTo>
                  <a:pt x="0" y="0"/>
                </a:moveTo>
                <a:lnTo>
                  <a:pt x="27321966" y="0"/>
                </a:lnTo>
                <a:lnTo>
                  <a:pt x="27321966" y="3517703"/>
                </a:lnTo>
                <a:lnTo>
                  <a:pt x="0" y="351770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Freeform 6"/>
          <p:cNvSpPr/>
          <p:nvPr/>
        </p:nvSpPr>
        <p:spPr>
          <a:xfrm rot="1371081">
            <a:off x="2109643" y="5619804"/>
            <a:ext cx="3312284" cy="1039229"/>
          </a:xfrm>
          <a:custGeom>
            <a:avLst/>
            <a:gdLst/>
            <a:ahLst/>
            <a:cxnLst/>
            <a:rect l="l" t="t" r="r" b="b"/>
            <a:pathLst>
              <a:path w="3312284" h="1039229">
                <a:moveTo>
                  <a:pt x="0" y="0"/>
                </a:moveTo>
                <a:lnTo>
                  <a:pt x="3312284" y="0"/>
                </a:lnTo>
                <a:lnTo>
                  <a:pt x="3312284" y="1039229"/>
                </a:lnTo>
                <a:lnTo>
                  <a:pt x="0" y="103922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7" name="Freeform 7"/>
          <p:cNvSpPr/>
          <p:nvPr/>
        </p:nvSpPr>
        <p:spPr>
          <a:xfrm>
            <a:off x="7376981" y="4697089"/>
            <a:ext cx="3534039" cy="2884659"/>
          </a:xfrm>
          <a:custGeom>
            <a:avLst/>
            <a:gdLst/>
            <a:ahLst/>
            <a:cxnLst/>
            <a:rect l="l" t="t" r="r" b="b"/>
            <a:pathLst>
              <a:path w="3534039" h="2884659">
                <a:moveTo>
                  <a:pt x="0" y="0"/>
                </a:moveTo>
                <a:lnTo>
                  <a:pt x="3534038" y="0"/>
                </a:lnTo>
                <a:lnTo>
                  <a:pt x="3534038" y="2884659"/>
                </a:lnTo>
                <a:lnTo>
                  <a:pt x="0" y="2884659"/>
                </a:lnTo>
                <a:lnTo>
                  <a:pt x="0" y="0"/>
                </a:lnTo>
                <a:close/>
              </a:path>
            </a:pathLst>
          </a:custGeom>
          <a:blipFill>
            <a:blip r:embed="rId8"/>
            <a:stretch>
              <a:fillRect/>
            </a:stretch>
          </a:blipFill>
        </p:spPr>
      </p:sp>
      <p:sp>
        <p:nvSpPr>
          <p:cNvPr id="8" name="Freeform 8"/>
          <p:cNvSpPr/>
          <p:nvPr/>
        </p:nvSpPr>
        <p:spPr>
          <a:xfrm>
            <a:off x="12488520" y="5017436"/>
            <a:ext cx="3878588" cy="2491993"/>
          </a:xfrm>
          <a:custGeom>
            <a:avLst/>
            <a:gdLst/>
            <a:ahLst/>
            <a:cxnLst/>
            <a:rect l="l" t="t" r="r" b="b"/>
            <a:pathLst>
              <a:path w="3878588" h="2491993">
                <a:moveTo>
                  <a:pt x="0" y="0"/>
                </a:moveTo>
                <a:lnTo>
                  <a:pt x="3878587" y="0"/>
                </a:lnTo>
                <a:lnTo>
                  <a:pt x="3878587" y="2491993"/>
                </a:lnTo>
                <a:lnTo>
                  <a:pt x="0" y="2491993"/>
                </a:lnTo>
                <a:lnTo>
                  <a:pt x="0" y="0"/>
                </a:lnTo>
                <a:close/>
              </a:path>
            </a:pathLst>
          </a:custGeom>
          <a:blipFill>
            <a:blip r:embed="rId9"/>
            <a:stretch>
              <a:fillRect/>
            </a:stretch>
          </a:blipFill>
        </p:spPr>
      </p:sp>
      <p:sp>
        <p:nvSpPr>
          <p:cNvPr id="9" name="TextBox 9"/>
          <p:cNvSpPr txBox="1"/>
          <p:nvPr/>
        </p:nvSpPr>
        <p:spPr>
          <a:xfrm>
            <a:off x="1924468" y="2404550"/>
            <a:ext cx="15037450" cy="96012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Perangkat proses adalah perangkat pemberi perintah yang dikerjakan oleh komputer dimana operasi data, aritmatik dan logika dari kumpulan data berjalan. , contohnya :</a:t>
            </a:r>
          </a:p>
        </p:txBody>
      </p:sp>
      <p:sp>
        <p:nvSpPr>
          <p:cNvPr id="10" name="TextBox 10"/>
          <p:cNvSpPr txBox="1"/>
          <p:nvPr/>
        </p:nvSpPr>
        <p:spPr>
          <a:xfrm>
            <a:off x="2460040" y="8589987"/>
            <a:ext cx="2800293" cy="48387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RAM</a:t>
            </a:r>
          </a:p>
        </p:txBody>
      </p:sp>
      <p:sp>
        <p:nvSpPr>
          <p:cNvPr id="11" name="TextBox 11"/>
          <p:cNvSpPr txBox="1"/>
          <p:nvPr/>
        </p:nvSpPr>
        <p:spPr>
          <a:xfrm>
            <a:off x="7743853" y="8589987"/>
            <a:ext cx="2800293" cy="48387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CPU</a:t>
            </a:r>
          </a:p>
        </p:txBody>
      </p:sp>
      <p:sp>
        <p:nvSpPr>
          <p:cNvPr id="12" name="TextBox 12"/>
          <p:cNvSpPr txBox="1"/>
          <p:nvPr/>
        </p:nvSpPr>
        <p:spPr>
          <a:xfrm>
            <a:off x="13027667" y="8589987"/>
            <a:ext cx="2800293" cy="483870"/>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VGA</a:t>
            </a:r>
          </a:p>
        </p:txBody>
      </p:sp>
      <p:sp>
        <p:nvSpPr>
          <p:cNvPr id="13" name="TextBox 13"/>
          <p:cNvSpPr txBox="1"/>
          <p:nvPr/>
        </p:nvSpPr>
        <p:spPr>
          <a:xfrm>
            <a:off x="2536693" y="1070342"/>
            <a:ext cx="13214613" cy="1146884"/>
          </a:xfrm>
          <a:prstGeom prst="rect">
            <a:avLst/>
          </a:prstGeom>
        </p:spPr>
        <p:txBody>
          <a:bodyPr lIns="0" tIns="0" rIns="0" bIns="0" rtlCol="0" anchor="t">
            <a:spAutoFit/>
          </a:bodyPr>
          <a:lstStyle/>
          <a:p>
            <a:pPr algn="ctr">
              <a:lnSpc>
                <a:spcPts val="9240"/>
              </a:lnSpc>
              <a:spcBef>
                <a:spcPct val="0"/>
              </a:spcBef>
            </a:pPr>
            <a:r>
              <a:rPr lang="en-US" sz="6600">
                <a:solidFill>
                  <a:srgbClr val="A53860"/>
                </a:solidFill>
                <a:latin typeface="Lilita One"/>
                <a:ea typeface="Lilita One"/>
                <a:cs typeface="Lilita One"/>
                <a:sym typeface="Lilita One"/>
              </a:rPr>
              <a:t>PERANGKAT PROSES</a:t>
            </a:r>
          </a:p>
        </p:txBody>
      </p:sp>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1705594"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6989407" y="3631370"/>
            <a:ext cx="4309186" cy="4768117"/>
          </a:xfrm>
          <a:custGeom>
            <a:avLst/>
            <a:gdLst/>
            <a:ahLst/>
            <a:cxnLst/>
            <a:rect l="l" t="t" r="r" b="b"/>
            <a:pathLst>
              <a:path w="4309186" h="4768117">
                <a:moveTo>
                  <a:pt x="0" y="0"/>
                </a:moveTo>
                <a:lnTo>
                  <a:pt x="4309186" y="0"/>
                </a:lnTo>
                <a:lnTo>
                  <a:pt x="4309186"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4" name="Freeform 4"/>
          <p:cNvSpPr/>
          <p:nvPr/>
        </p:nvSpPr>
        <p:spPr>
          <a:xfrm>
            <a:off x="12273221" y="3631370"/>
            <a:ext cx="4309186" cy="4768117"/>
          </a:xfrm>
          <a:custGeom>
            <a:avLst/>
            <a:gdLst/>
            <a:ahLst/>
            <a:cxnLst/>
            <a:rect l="l" t="t" r="r" b="b"/>
            <a:pathLst>
              <a:path w="4309186" h="4768117">
                <a:moveTo>
                  <a:pt x="0" y="0"/>
                </a:moveTo>
                <a:lnTo>
                  <a:pt x="4309185" y="0"/>
                </a:lnTo>
                <a:lnTo>
                  <a:pt x="4309185" y="4768117"/>
                </a:lnTo>
                <a:lnTo>
                  <a:pt x="0" y="47681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5" name="Freeform 5"/>
          <p:cNvSpPr/>
          <p:nvPr/>
        </p:nvSpPr>
        <p:spPr>
          <a:xfrm>
            <a:off x="13147629" y="4905699"/>
            <a:ext cx="2560369" cy="2560369"/>
          </a:xfrm>
          <a:custGeom>
            <a:avLst/>
            <a:gdLst/>
            <a:ahLst/>
            <a:cxnLst/>
            <a:rect l="l" t="t" r="r" b="b"/>
            <a:pathLst>
              <a:path w="2560369" h="2560369">
                <a:moveTo>
                  <a:pt x="0" y="0"/>
                </a:moveTo>
                <a:lnTo>
                  <a:pt x="2560369" y="0"/>
                </a:lnTo>
                <a:lnTo>
                  <a:pt x="2560369" y="2560369"/>
                </a:lnTo>
                <a:lnTo>
                  <a:pt x="0" y="256036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a:ln cap="sq">
            <a:noFill/>
            <a:prstDash val="solid"/>
            <a:miter/>
          </a:ln>
        </p:spPr>
      </p:sp>
      <p:sp>
        <p:nvSpPr>
          <p:cNvPr id="6" name="TextBox 6"/>
          <p:cNvSpPr txBox="1"/>
          <p:nvPr/>
        </p:nvSpPr>
        <p:spPr>
          <a:xfrm>
            <a:off x="3571689" y="2404699"/>
            <a:ext cx="11144622" cy="959971"/>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Media penyimpanan digunakan untuk menyimpan data secara permanen atau sementara, seperti :</a:t>
            </a:r>
          </a:p>
        </p:txBody>
      </p:sp>
      <p:sp>
        <p:nvSpPr>
          <p:cNvPr id="7" name="TextBox 7"/>
          <p:cNvSpPr txBox="1"/>
          <p:nvPr/>
        </p:nvSpPr>
        <p:spPr>
          <a:xfrm>
            <a:off x="2536693" y="1070342"/>
            <a:ext cx="13214613" cy="1146810"/>
          </a:xfrm>
          <a:prstGeom prst="rect">
            <a:avLst/>
          </a:prstGeom>
        </p:spPr>
        <p:txBody>
          <a:bodyPr lIns="0" tIns="0" rIns="0" bIns="0" rtlCol="0" anchor="t">
            <a:spAutoFit/>
          </a:bodyPr>
          <a:lstStyle/>
          <a:p>
            <a:pPr algn="ctr">
              <a:lnSpc>
                <a:spcPts val="9240"/>
              </a:lnSpc>
              <a:spcBef>
                <a:spcPct val="0"/>
              </a:spcBef>
            </a:pPr>
            <a:r>
              <a:rPr lang="en-US" sz="6600">
                <a:solidFill>
                  <a:srgbClr val="A53860"/>
                </a:solidFill>
                <a:latin typeface="Lilita One"/>
                <a:ea typeface="Lilita One"/>
                <a:cs typeface="Lilita One"/>
                <a:sym typeface="Lilita One"/>
              </a:rPr>
              <a:t>MEDIA PENYIMPANAN (STORAGE)</a:t>
            </a:r>
          </a:p>
        </p:txBody>
      </p:sp>
      <p:sp>
        <p:nvSpPr>
          <p:cNvPr id="8" name="TextBox 8"/>
          <p:cNvSpPr txBox="1"/>
          <p:nvPr/>
        </p:nvSpPr>
        <p:spPr>
          <a:xfrm>
            <a:off x="2460040" y="8589987"/>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Hard disk</a:t>
            </a:r>
          </a:p>
        </p:txBody>
      </p:sp>
      <p:sp>
        <p:nvSpPr>
          <p:cNvPr id="9" name="TextBox 9"/>
          <p:cNvSpPr txBox="1"/>
          <p:nvPr/>
        </p:nvSpPr>
        <p:spPr>
          <a:xfrm>
            <a:off x="7743853" y="8589987"/>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Flashdisk</a:t>
            </a:r>
          </a:p>
        </p:txBody>
      </p:sp>
      <p:sp>
        <p:nvSpPr>
          <p:cNvPr id="10" name="TextBox 10"/>
          <p:cNvSpPr txBox="1"/>
          <p:nvPr/>
        </p:nvSpPr>
        <p:spPr>
          <a:xfrm>
            <a:off x="13027667" y="8589987"/>
            <a:ext cx="2800293" cy="483796"/>
          </a:xfrm>
          <a:prstGeom prst="rect">
            <a:avLst/>
          </a:prstGeom>
        </p:spPr>
        <p:txBody>
          <a:bodyPr lIns="0" tIns="0" rIns="0" bIns="0" rtlCol="0" anchor="t">
            <a:spAutoFit/>
          </a:bodyPr>
          <a:lstStyle/>
          <a:p>
            <a:pPr algn="ctr">
              <a:lnSpc>
                <a:spcPts val="3779"/>
              </a:lnSpc>
              <a:spcBef>
                <a:spcPct val="0"/>
              </a:spcBef>
            </a:pPr>
            <a:r>
              <a:rPr lang="en-US" sz="2700">
                <a:solidFill>
                  <a:srgbClr val="440A20"/>
                </a:solidFill>
                <a:latin typeface="Poppins"/>
                <a:ea typeface="Poppins"/>
                <a:cs typeface="Poppins"/>
                <a:sym typeface="Poppins"/>
              </a:rPr>
              <a:t>CD/DVD</a:t>
            </a:r>
          </a:p>
        </p:txBody>
      </p:sp>
      <p:sp>
        <p:nvSpPr>
          <p:cNvPr id="11" name="Freeform 11"/>
          <p:cNvSpPr/>
          <p:nvPr/>
        </p:nvSpPr>
        <p:spPr>
          <a:xfrm rot="-3644771">
            <a:off x="7712816" y="5328962"/>
            <a:ext cx="2862368" cy="1713843"/>
          </a:xfrm>
          <a:custGeom>
            <a:avLst/>
            <a:gdLst/>
            <a:ahLst/>
            <a:cxnLst/>
            <a:rect l="l" t="t" r="r" b="b"/>
            <a:pathLst>
              <a:path w="2862368" h="1713843">
                <a:moveTo>
                  <a:pt x="0" y="0"/>
                </a:moveTo>
                <a:lnTo>
                  <a:pt x="2862368" y="0"/>
                </a:lnTo>
                <a:lnTo>
                  <a:pt x="2862368" y="1713843"/>
                </a:lnTo>
                <a:lnTo>
                  <a:pt x="0" y="1713843"/>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2" name="Freeform 12"/>
          <p:cNvSpPr/>
          <p:nvPr/>
        </p:nvSpPr>
        <p:spPr>
          <a:xfrm rot="1620140">
            <a:off x="3011775" y="5017674"/>
            <a:ext cx="1696824" cy="2336418"/>
          </a:xfrm>
          <a:custGeom>
            <a:avLst/>
            <a:gdLst/>
            <a:ahLst/>
            <a:cxnLst/>
            <a:rect l="l" t="t" r="r" b="b"/>
            <a:pathLst>
              <a:path w="1696824" h="2336418">
                <a:moveTo>
                  <a:pt x="0" y="0"/>
                </a:moveTo>
                <a:lnTo>
                  <a:pt x="1696823" y="0"/>
                </a:lnTo>
                <a:lnTo>
                  <a:pt x="1696823" y="2336419"/>
                </a:lnTo>
                <a:lnTo>
                  <a:pt x="0" y="233641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3" name="Freeform 13"/>
          <p:cNvSpPr/>
          <p:nvPr/>
        </p:nvSpPr>
        <p:spPr>
          <a:xfrm>
            <a:off x="-4087558" y="9457330"/>
            <a:ext cx="26463115" cy="3407126"/>
          </a:xfrm>
          <a:custGeom>
            <a:avLst/>
            <a:gdLst/>
            <a:ahLst/>
            <a:cxnLst/>
            <a:rect l="l" t="t" r="r" b="b"/>
            <a:pathLst>
              <a:path w="26463115" h="3407126">
                <a:moveTo>
                  <a:pt x="0" y="0"/>
                </a:moveTo>
                <a:lnTo>
                  <a:pt x="26463116" y="0"/>
                </a:lnTo>
                <a:lnTo>
                  <a:pt x="26463116" y="3407126"/>
                </a:lnTo>
                <a:lnTo>
                  <a:pt x="0" y="340712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7685135" y="9445061"/>
            <a:ext cx="33658270" cy="4333502"/>
          </a:xfrm>
          <a:custGeom>
            <a:avLst/>
            <a:gdLst/>
            <a:ahLst/>
            <a:cxnLst/>
            <a:rect l="l" t="t" r="r" b="b"/>
            <a:pathLst>
              <a:path w="33658270" h="4333502">
                <a:moveTo>
                  <a:pt x="0" y="0"/>
                </a:moveTo>
                <a:lnTo>
                  <a:pt x="33658270" y="0"/>
                </a:lnTo>
                <a:lnTo>
                  <a:pt x="33658270" y="4333502"/>
                </a:lnTo>
                <a:lnTo>
                  <a:pt x="0" y="433350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5241541" y="2289757"/>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827079" y="6735982"/>
            <a:ext cx="1309800" cy="3347732"/>
          </a:xfrm>
          <a:custGeom>
            <a:avLst/>
            <a:gdLst/>
            <a:ahLst/>
            <a:cxnLst/>
            <a:rect l="l" t="t" r="r" b="b"/>
            <a:pathLst>
              <a:path w="1309800" h="3347732">
                <a:moveTo>
                  <a:pt x="0" y="0"/>
                </a:moveTo>
                <a:lnTo>
                  <a:pt x="1309800" y="0"/>
                </a:lnTo>
                <a:lnTo>
                  <a:pt x="1309800" y="3347731"/>
                </a:lnTo>
                <a:lnTo>
                  <a:pt x="0" y="334773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TextBox 5"/>
          <p:cNvSpPr txBox="1"/>
          <p:nvPr/>
        </p:nvSpPr>
        <p:spPr>
          <a:xfrm>
            <a:off x="6836838" y="585453"/>
            <a:ext cx="3194756" cy="1268768"/>
          </a:xfrm>
          <a:prstGeom prst="rect">
            <a:avLst/>
          </a:prstGeom>
        </p:spPr>
        <p:txBody>
          <a:bodyPr lIns="0" tIns="0" rIns="0" bIns="0" rtlCol="0" anchor="t">
            <a:spAutoFit/>
          </a:bodyPr>
          <a:lstStyle/>
          <a:p>
            <a:pPr algn="ctr">
              <a:lnSpc>
                <a:spcPts val="10397"/>
              </a:lnSpc>
              <a:spcBef>
                <a:spcPct val="0"/>
              </a:spcBef>
            </a:pPr>
            <a:r>
              <a:rPr lang="en-US" sz="7426">
                <a:solidFill>
                  <a:srgbClr val="A53860"/>
                </a:solidFill>
                <a:latin typeface="Lilita One"/>
                <a:ea typeface="Lilita One"/>
                <a:cs typeface="Lilita One"/>
                <a:sym typeface="Lilita One"/>
              </a:rPr>
              <a:t> TUGAS</a:t>
            </a:r>
          </a:p>
        </p:txBody>
      </p:sp>
      <p:sp>
        <p:nvSpPr>
          <p:cNvPr id="6" name="TextBox 6"/>
          <p:cNvSpPr txBox="1"/>
          <p:nvPr/>
        </p:nvSpPr>
        <p:spPr>
          <a:xfrm>
            <a:off x="1810270" y="2373147"/>
            <a:ext cx="16254581" cy="5726425"/>
          </a:xfrm>
          <a:prstGeom prst="rect">
            <a:avLst/>
          </a:prstGeom>
        </p:spPr>
        <p:txBody>
          <a:bodyPr lIns="0" tIns="0" rIns="0" bIns="0" rtlCol="0" anchor="t">
            <a:spAutoFit/>
          </a:bodyPr>
          <a:lstStyle/>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Kerjakan dan diskusikan LKPD bersama dengan kelompokmu</a:t>
            </a:r>
          </a:p>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Buat ringkasan dari hasil diskusi kalian</a:t>
            </a:r>
          </a:p>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Tentukan siapa saja yang akan mempresentasikan setiap bagian</a:t>
            </a:r>
          </a:p>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 Latih cara menyampaikan pendapat dengan runut dan saling melengkapi</a:t>
            </a:r>
          </a:p>
          <a:p>
            <a:pPr algn="l">
              <a:lnSpc>
                <a:spcPts val="5670"/>
              </a:lnSpc>
              <a:spcBef>
                <a:spcPct val="0"/>
              </a:spcBef>
            </a:pPr>
            <a:endParaRPr lang="en-US" sz="4050" b="1">
              <a:solidFill>
                <a:srgbClr val="754312"/>
              </a:solidFill>
              <a:latin typeface="Poppins Bold"/>
              <a:ea typeface="Poppins Bold"/>
              <a:cs typeface="Poppins Bold"/>
              <a:sym typeface="Poppins Bold"/>
            </a:endParaRPr>
          </a:p>
        </p:txBody>
      </p:sp>
      <p:sp>
        <p:nvSpPr>
          <p:cNvPr id="7" name="Freeform 7"/>
          <p:cNvSpPr/>
          <p:nvPr/>
        </p:nvSpPr>
        <p:spPr>
          <a:xfrm>
            <a:off x="1385808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8" name="Freeform 8"/>
          <p:cNvSpPr/>
          <p:nvPr/>
        </p:nvSpPr>
        <p:spPr>
          <a:xfrm>
            <a:off x="1327958" y="-2260579"/>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7685135" y="596051"/>
            <a:ext cx="9821904" cy="3953317"/>
          </a:xfrm>
          <a:custGeom>
            <a:avLst/>
            <a:gdLst/>
            <a:ahLst/>
            <a:cxnLst/>
            <a:rect l="l" t="t" r="r" b="b"/>
            <a:pathLst>
              <a:path w="9821904" h="3953317">
                <a:moveTo>
                  <a:pt x="0" y="0"/>
                </a:moveTo>
                <a:lnTo>
                  <a:pt x="9821904" y="0"/>
                </a:lnTo>
                <a:lnTo>
                  <a:pt x="9821904" y="3953316"/>
                </a:lnTo>
                <a:lnTo>
                  <a:pt x="0" y="395331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7685135" y="9445061"/>
            <a:ext cx="33658270" cy="4333502"/>
          </a:xfrm>
          <a:custGeom>
            <a:avLst/>
            <a:gdLst/>
            <a:ahLst/>
            <a:cxnLst/>
            <a:rect l="l" t="t" r="r" b="b"/>
            <a:pathLst>
              <a:path w="33658270" h="4333502">
                <a:moveTo>
                  <a:pt x="0" y="0"/>
                </a:moveTo>
                <a:lnTo>
                  <a:pt x="33658270" y="0"/>
                </a:lnTo>
                <a:lnTo>
                  <a:pt x="33658270" y="4333502"/>
                </a:lnTo>
                <a:lnTo>
                  <a:pt x="0" y="433350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5241541" y="2289757"/>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827079" y="6735982"/>
            <a:ext cx="1309800" cy="3347732"/>
          </a:xfrm>
          <a:custGeom>
            <a:avLst/>
            <a:gdLst/>
            <a:ahLst/>
            <a:cxnLst/>
            <a:rect l="l" t="t" r="r" b="b"/>
            <a:pathLst>
              <a:path w="1309800" h="3347732">
                <a:moveTo>
                  <a:pt x="0" y="0"/>
                </a:moveTo>
                <a:lnTo>
                  <a:pt x="1309800" y="0"/>
                </a:lnTo>
                <a:lnTo>
                  <a:pt x="1309800" y="3347731"/>
                </a:lnTo>
                <a:lnTo>
                  <a:pt x="0" y="334773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TextBox 5"/>
          <p:cNvSpPr txBox="1"/>
          <p:nvPr/>
        </p:nvSpPr>
        <p:spPr>
          <a:xfrm>
            <a:off x="5508778" y="453176"/>
            <a:ext cx="6630848" cy="1268768"/>
          </a:xfrm>
          <a:prstGeom prst="rect">
            <a:avLst/>
          </a:prstGeom>
        </p:spPr>
        <p:txBody>
          <a:bodyPr lIns="0" tIns="0" rIns="0" bIns="0" rtlCol="0" anchor="t">
            <a:spAutoFit/>
          </a:bodyPr>
          <a:lstStyle/>
          <a:p>
            <a:pPr algn="ctr">
              <a:lnSpc>
                <a:spcPts val="10397"/>
              </a:lnSpc>
              <a:spcBef>
                <a:spcPct val="0"/>
              </a:spcBef>
            </a:pPr>
            <a:r>
              <a:rPr lang="en-US" sz="7426">
                <a:solidFill>
                  <a:srgbClr val="A53860"/>
                </a:solidFill>
                <a:latin typeface="Lilita One"/>
                <a:ea typeface="Lilita One"/>
                <a:cs typeface="Lilita One"/>
                <a:sym typeface="Lilita One"/>
              </a:rPr>
              <a:t>REFLEKSI DIRI</a:t>
            </a:r>
          </a:p>
        </p:txBody>
      </p:sp>
      <p:sp>
        <p:nvSpPr>
          <p:cNvPr id="6" name="TextBox 6"/>
          <p:cNvSpPr txBox="1"/>
          <p:nvPr/>
        </p:nvSpPr>
        <p:spPr>
          <a:xfrm>
            <a:off x="1810270" y="2373147"/>
            <a:ext cx="13431271" cy="4297675"/>
          </a:xfrm>
          <a:prstGeom prst="rect">
            <a:avLst/>
          </a:prstGeom>
        </p:spPr>
        <p:txBody>
          <a:bodyPr lIns="0" tIns="0" rIns="0" bIns="0" rtlCol="0" anchor="t">
            <a:spAutoFit/>
          </a:bodyPr>
          <a:lstStyle/>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Bagaimana perasaan kamu setelah belajar materi ini?</a:t>
            </a:r>
          </a:p>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Bagian mana yang menyenangkan?</a:t>
            </a:r>
          </a:p>
          <a:p>
            <a:pPr marL="874440" lvl="1" indent="-437220" algn="l">
              <a:lnSpc>
                <a:spcPts val="5670"/>
              </a:lnSpc>
              <a:buAutoNum type="arabicPeriod"/>
            </a:pPr>
            <a:r>
              <a:rPr lang="en-US" sz="4050" b="1">
                <a:solidFill>
                  <a:srgbClr val="754312"/>
                </a:solidFill>
                <a:latin typeface="Poppins Bold"/>
                <a:ea typeface="Poppins Bold"/>
                <a:cs typeface="Poppins Bold"/>
                <a:sym typeface="Poppins Bold"/>
              </a:rPr>
              <a:t>Bagian mana yang masih terasa sulit?</a:t>
            </a:r>
          </a:p>
          <a:p>
            <a:pPr marL="874440" lvl="1" indent="-437220" algn="l">
              <a:lnSpc>
                <a:spcPts val="5670"/>
              </a:lnSpc>
              <a:spcBef>
                <a:spcPct val="0"/>
              </a:spcBef>
              <a:buAutoNum type="arabicPeriod"/>
            </a:pPr>
            <a:r>
              <a:rPr lang="en-US" sz="4050" b="1">
                <a:solidFill>
                  <a:srgbClr val="754312"/>
                </a:solidFill>
                <a:latin typeface="Poppins Bold"/>
                <a:ea typeface="Poppins Bold"/>
                <a:cs typeface="Poppins Bold"/>
                <a:sym typeface="Poppins Bold"/>
              </a:rPr>
              <a:t>Bagian mana yang masih perlu dipelajari lebih lanjut?</a:t>
            </a:r>
          </a:p>
        </p:txBody>
      </p:sp>
      <p:sp>
        <p:nvSpPr>
          <p:cNvPr id="7" name="Freeform 7"/>
          <p:cNvSpPr/>
          <p:nvPr/>
        </p:nvSpPr>
        <p:spPr>
          <a:xfrm>
            <a:off x="1385808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8" name="Freeform 8"/>
          <p:cNvSpPr/>
          <p:nvPr/>
        </p:nvSpPr>
        <p:spPr>
          <a:xfrm>
            <a:off x="1327958" y="-2260579"/>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7685135" y="596051"/>
            <a:ext cx="9821904" cy="3953317"/>
          </a:xfrm>
          <a:custGeom>
            <a:avLst/>
            <a:gdLst/>
            <a:ahLst/>
            <a:cxnLst/>
            <a:rect l="l" t="t" r="r" b="b"/>
            <a:pathLst>
              <a:path w="9821904" h="3953317">
                <a:moveTo>
                  <a:pt x="0" y="0"/>
                </a:moveTo>
                <a:lnTo>
                  <a:pt x="9821904" y="0"/>
                </a:lnTo>
                <a:lnTo>
                  <a:pt x="9821904" y="3953316"/>
                </a:lnTo>
                <a:lnTo>
                  <a:pt x="0" y="395331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7685135" y="9445061"/>
            <a:ext cx="33658270" cy="4333502"/>
          </a:xfrm>
          <a:custGeom>
            <a:avLst/>
            <a:gdLst/>
            <a:ahLst/>
            <a:cxnLst/>
            <a:rect l="l" t="t" r="r" b="b"/>
            <a:pathLst>
              <a:path w="33658270" h="4333502">
                <a:moveTo>
                  <a:pt x="0" y="0"/>
                </a:moveTo>
                <a:lnTo>
                  <a:pt x="33658270" y="0"/>
                </a:lnTo>
                <a:lnTo>
                  <a:pt x="33658270" y="4333502"/>
                </a:lnTo>
                <a:lnTo>
                  <a:pt x="0" y="433350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5241541" y="2289757"/>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827079" y="6735982"/>
            <a:ext cx="1309800" cy="3347732"/>
          </a:xfrm>
          <a:custGeom>
            <a:avLst/>
            <a:gdLst/>
            <a:ahLst/>
            <a:cxnLst/>
            <a:rect l="l" t="t" r="r" b="b"/>
            <a:pathLst>
              <a:path w="1309800" h="3347732">
                <a:moveTo>
                  <a:pt x="0" y="0"/>
                </a:moveTo>
                <a:lnTo>
                  <a:pt x="1309800" y="0"/>
                </a:lnTo>
                <a:lnTo>
                  <a:pt x="1309800" y="3347731"/>
                </a:lnTo>
                <a:lnTo>
                  <a:pt x="0" y="334773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TextBox 5"/>
          <p:cNvSpPr txBox="1"/>
          <p:nvPr/>
        </p:nvSpPr>
        <p:spPr>
          <a:xfrm>
            <a:off x="3122467" y="3186284"/>
            <a:ext cx="11352839" cy="2583292"/>
          </a:xfrm>
          <a:prstGeom prst="rect">
            <a:avLst/>
          </a:prstGeom>
        </p:spPr>
        <p:txBody>
          <a:bodyPr lIns="0" tIns="0" rIns="0" bIns="0" rtlCol="0" anchor="t">
            <a:spAutoFit/>
          </a:bodyPr>
          <a:lstStyle/>
          <a:p>
            <a:pPr algn="ctr">
              <a:lnSpc>
                <a:spcPts val="10397"/>
              </a:lnSpc>
              <a:spcBef>
                <a:spcPct val="0"/>
              </a:spcBef>
            </a:pPr>
            <a:r>
              <a:rPr lang="en-US" sz="7426">
                <a:solidFill>
                  <a:srgbClr val="A53860"/>
                </a:solidFill>
                <a:latin typeface="Lilita One"/>
                <a:ea typeface="Lilita One"/>
                <a:cs typeface="Lilita One"/>
                <a:sym typeface="Lilita One"/>
              </a:rPr>
              <a:t>KESIMPULAN PEMBELAJARAN HARI INI</a:t>
            </a:r>
          </a:p>
        </p:txBody>
      </p:sp>
      <p:sp>
        <p:nvSpPr>
          <p:cNvPr id="6" name="Freeform 6"/>
          <p:cNvSpPr/>
          <p:nvPr/>
        </p:nvSpPr>
        <p:spPr>
          <a:xfrm>
            <a:off x="1385808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7" name="Freeform 7"/>
          <p:cNvSpPr/>
          <p:nvPr/>
        </p:nvSpPr>
        <p:spPr>
          <a:xfrm>
            <a:off x="1327958" y="-2260579"/>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8" name="Freeform 8"/>
          <p:cNvSpPr/>
          <p:nvPr/>
        </p:nvSpPr>
        <p:spPr>
          <a:xfrm>
            <a:off x="-7685135" y="596051"/>
            <a:ext cx="9821904" cy="3953317"/>
          </a:xfrm>
          <a:custGeom>
            <a:avLst/>
            <a:gdLst/>
            <a:ahLst/>
            <a:cxnLst/>
            <a:rect l="l" t="t" r="r" b="b"/>
            <a:pathLst>
              <a:path w="9821904" h="3953317">
                <a:moveTo>
                  <a:pt x="0" y="0"/>
                </a:moveTo>
                <a:lnTo>
                  <a:pt x="9821904" y="0"/>
                </a:lnTo>
                <a:lnTo>
                  <a:pt x="9821904" y="3953316"/>
                </a:lnTo>
                <a:lnTo>
                  <a:pt x="0" y="395331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CF00"/>
        </a:solidFill>
        <a:effectLst/>
      </p:bgPr>
    </p:bg>
    <p:spTree>
      <p:nvGrpSpPr>
        <p:cNvPr id="1" name=""/>
        <p:cNvGrpSpPr/>
        <p:nvPr/>
      </p:nvGrpSpPr>
      <p:grpSpPr>
        <a:xfrm>
          <a:off x="0" y="0"/>
          <a:ext cx="0" cy="0"/>
          <a:chOff x="0" y="0"/>
          <a:chExt cx="0" cy="0"/>
        </a:xfrm>
      </p:grpSpPr>
      <p:grpSp>
        <p:nvGrpSpPr>
          <p:cNvPr id="2" name="Group 2"/>
          <p:cNvGrpSpPr/>
          <p:nvPr/>
        </p:nvGrpSpPr>
        <p:grpSpPr>
          <a:xfrm>
            <a:off x="0" y="3139774"/>
            <a:ext cx="18288000" cy="4299607"/>
            <a:chOff x="0" y="0"/>
            <a:chExt cx="8140563" cy="1913890"/>
          </a:xfrm>
        </p:grpSpPr>
        <p:sp>
          <p:nvSpPr>
            <p:cNvPr id="3" name="Freeform 3"/>
            <p:cNvSpPr/>
            <p:nvPr/>
          </p:nvSpPr>
          <p:spPr>
            <a:xfrm>
              <a:off x="0" y="0"/>
              <a:ext cx="8140563" cy="1913890"/>
            </a:xfrm>
            <a:custGeom>
              <a:avLst/>
              <a:gdLst/>
              <a:ahLst/>
              <a:cxnLst/>
              <a:rect l="l" t="t" r="r" b="b"/>
              <a:pathLst>
                <a:path w="8140563" h="1913890">
                  <a:moveTo>
                    <a:pt x="0" y="0"/>
                  </a:moveTo>
                  <a:lnTo>
                    <a:pt x="8140563" y="0"/>
                  </a:lnTo>
                  <a:lnTo>
                    <a:pt x="8140563" y="1913890"/>
                  </a:lnTo>
                  <a:lnTo>
                    <a:pt x="0" y="1913890"/>
                  </a:lnTo>
                  <a:close/>
                </a:path>
              </a:pathLst>
            </a:custGeom>
            <a:solidFill>
              <a:srgbClr val="7DCCE6"/>
            </a:solidFill>
          </p:spPr>
        </p:sp>
      </p:grpSp>
      <p:sp>
        <p:nvSpPr>
          <p:cNvPr id="4" name="TextBox 4"/>
          <p:cNvSpPr txBox="1"/>
          <p:nvPr/>
        </p:nvSpPr>
        <p:spPr>
          <a:xfrm>
            <a:off x="1045124" y="556633"/>
            <a:ext cx="16230600" cy="1552575"/>
          </a:xfrm>
          <a:prstGeom prst="rect">
            <a:avLst/>
          </a:prstGeom>
        </p:spPr>
        <p:txBody>
          <a:bodyPr lIns="0" tIns="0" rIns="0" bIns="0" rtlCol="0" anchor="t">
            <a:spAutoFit/>
          </a:bodyPr>
          <a:lstStyle/>
          <a:p>
            <a:pPr algn="ctr">
              <a:lnSpc>
                <a:spcPts val="12599"/>
              </a:lnSpc>
            </a:pPr>
            <a:r>
              <a:rPr lang="en-US" sz="9000">
                <a:solidFill>
                  <a:srgbClr val="FFFFFF"/>
                </a:solidFill>
                <a:latin typeface="BM Hanna"/>
                <a:ea typeface="BM Hanna"/>
                <a:cs typeface="BM Hanna"/>
                <a:sym typeface="BM Hanna"/>
              </a:rPr>
              <a:t>FEELINGS &amp; EMOTIONS</a:t>
            </a:r>
          </a:p>
        </p:txBody>
      </p:sp>
      <p:sp>
        <p:nvSpPr>
          <p:cNvPr id="5" name="Freeform 5"/>
          <p:cNvSpPr/>
          <p:nvPr/>
        </p:nvSpPr>
        <p:spPr>
          <a:xfrm>
            <a:off x="1354792" y="3895362"/>
            <a:ext cx="2496276" cy="2496276"/>
          </a:xfrm>
          <a:custGeom>
            <a:avLst/>
            <a:gdLst/>
            <a:ahLst/>
            <a:cxnLst/>
            <a:rect l="l" t="t" r="r" b="b"/>
            <a:pathLst>
              <a:path w="2496276" h="2496276">
                <a:moveTo>
                  <a:pt x="0" y="0"/>
                </a:moveTo>
                <a:lnTo>
                  <a:pt x="2496276" y="0"/>
                </a:lnTo>
                <a:lnTo>
                  <a:pt x="2496276" y="2496276"/>
                </a:lnTo>
                <a:lnTo>
                  <a:pt x="0" y="249627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6622843" y="3895362"/>
            <a:ext cx="2496276" cy="2496276"/>
          </a:xfrm>
          <a:custGeom>
            <a:avLst/>
            <a:gdLst/>
            <a:ahLst/>
            <a:cxnLst/>
            <a:rect l="l" t="t" r="r" b="b"/>
            <a:pathLst>
              <a:path w="2496276" h="2496276">
                <a:moveTo>
                  <a:pt x="0" y="0"/>
                </a:moveTo>
                <a:lnTo>
                  <a:pt x="2496277" y="0"/>
                </a:lnTo>
                <a:lnTo>
                  <a:pt x="2496277" y="2496276"/>
                </a:lnTo>
                <a:lnTo>
                  <a:pt x="0" y="249627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269737" y="3895362"/>
            <a:ext cx="2720737" cy="2496276"/>
          </a:xfrm>
          <a:custGeom>
            <a:avLst/>
            <a:gdLst/>
            <a:ahLst/>
            <a:cxnLst/>
            <a:rect l="l" t="t" r="r" b="b"/>
            <a:pathLst>
              <a:path w="2720737" h="2496276">
                <a:moveTo>
                  <a:pt x="0" y="0"/>
                </a:moveTo>
                <a:lnTo>
                  <a:pt x="2720738" y="0"/>
                </a:lnTo>
                <a:lnTo>
                  <a:pt x="2720738" y="2496276"/>
                </a:lnTo>
                <a:lnTo>
                  <a:pt x="0" y="249627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8" name="Freeform 8"/>
          <p:cNvSpPr/>
          <p:nvPr/>
        </p:nvSpPr>
        <p:spPr>
          <a:xfrm>
            <a:off x="14763024" y="3895362"/>
            <a:ext cx="2496276" cy="2496276"/>
          </a:xfrm>
          <a:custGeom>
            <a:avLst/>
            <a:gdLst/>
            <a:ahLst/>
            <a:cxnLst/>
            <a:rect l="l" t="t" r="r" b="b"/>
            <a:pathLst>
              <a:path w="2496276" h="2496276">
                <a:moveTo>
                  <a:pt x="0" y="0"/>
                </a:moveTo>
                <a:lnTo>
                  <a:pt x="2496276" y="0"/>
                </a:lnTo>
                <a:lnTo>
                  <a:pt x="2496276" y="2496276"/>
                </a:lnTo>
                <a:lnTo>
                  <a:pt x="0" y="249627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9" name="Freeform 9"/>
          <p:cNvSpPr/>
          <p:nvPr/>
        </p:nvSpPr>
        <p:spPr>
          <a:xfrm>
            <a:off x="12141092" y="3895362"/>
            <a:ext cx="2471314" cy="2496276"/>
          </a:xfrm>
          <a:custGeom>
            <a:avLst/>
            <a:gdLst/>
            <a:ahLst/>
            <a:cxnLst/>
            <a:rect l="l" t="t" r="r" b="b"/>
            <a:pathLst>
              <a:path w="2471314" h="2496276">
                <a:moveTo>
                  <a:pt x="0" y="0"/>
                </a:moveTo>
                <a:lnTo>
                  <a:pt x="2471314" y="0"/>
                </a:lnTo>
                <a:lnTo>
                  <a:pt x="2471314" y="2496276"/>
                </a:lnTo>
                <a:lnTo>
                  <a:pt x="0" y="249627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TextBox 10"/>
          <p:cNvSpPr txBox="1"/>
          <p:nvPr/>
        </p:nvSpPr>
        <p:spPr>
          <a:xfrm>
            <a:off x="1061548" y="8317547"/>
            <a:ext cx="16230600" cy="1212850"/>
          </a:xfrm>
          <a:prstGeom prst="rect">
            <a:avLst/>
          </a:prstGeom>
        </p:spPr>
        <p:txBody>
          <a:bodyPr lIns="0" tIns="0" rIns="0" bIns="0" rtlCol="0" anchor="t">
            <a:spAutoFit/>
          </a:bodyPr>
          <a:lstStyle/>
          <a:p>
            <a:pPr algn="ctr">
              <a:lnSpc>
                <a:spcPts val="9800"/>
              </a:lnSpc>
            </a:pPr>
            <a:r>
              <a:rPr lang="en-US" sz="7000">
                <a:solidFill>
                  <a:srgbClr val="FFFFFF"/>
                </a:solidFill>
                <a:latin typeface="BM Hanna"/>
                <a:ea typeface="BM Hanna"/>
                <a:cs typeface="BM Hanna"/>
                <a:sym typeface="BM Hanna"/>
              </a:rPr>
              <a:t>SEL brainstorming session</a:t>
            </a:r>
          </a:p>
        </p:txBody>
      </p:sp>
      <p:sp>
        <p:nvSpPr>
          <p:cNvPr id="11" name="Freeform 11"/>
          <p:cNvSpPr/>
          <p:nvPr/>
        </p:nvSpPr>
        <p:spPr>
          <a:xfrm>
            <a:off x="4068421" y="3895362"/>
            <a:ext cx="2496276" cy="2496276"/>
          </a:xfrm>
          <a:custGeom>
            <a:avLst/>
            <a:gdLst/>
            <a:ahLst/>
            <a:cxnLst/>
            <a:rect l="l" t="t" r="r" b="b"/>
            <a:pathLst>
              <a:path w="2496276" h="2496276">
                <a:moveTo>
                  <a:pt x="0" y="0"/>
                </a:moveTo>
                <a:lnTo>
                  <a:pt x="2496277" y="0"/>
                </a:lnTo>
                <a:lnTo>
                  <a:pt x="2496277" y="2496276"/>
                </a:lnTo>
                <a:lnTo>
                  <a:pt x="0" y="2496276"/>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DCCD4"/>
        </a:solidFill>
        <a:effectLst/>
      </p:bgPr>
    </p:bg>
    <p:spTree>
      <p:nvGrpSpPr>
        <p:cNvPr id="1" name=""/>
        <p:cNvGrpSpPr/>
        <p:nvPr/>
      </p:nvGrpSpPr>
      <p:grpSpPr>
        <a:xfrm>
          <a:off x="0" y="0"/>
          <a:ext cx="0" cy="0"/>
          <a:chOff x="0" y="0"/>
          <a:chExt cx="0" cy="0"/>
        </a:xfrm>
      </p:grpSpPr>
      <p:sp>
        <p:nvSpPr>
          <p:cNvPr id="2" name="Freeform 2"/>
          <p:cNvSpPr/>
          <p:nvPr/>
        </p:nvSpPr>
        <p:spPr>
          <a:xfrm>
            <a:off x="-7685135" y="9445061"/>
            <a:ext cx="33658270" cy="4333502"/>
          </a:xfrm>
          <a:custGeom>
            <a:avLst/>
            <a:gdLst/>
            <a:ahLst/>
            <a:cxnLst/>
            <a:rect l="l" t="t" r="r" b="b"/>
            <a:pathLst>
              <a:path w="33658270" h="4333502">
                <a:moveTo>
                  <a:pt x="0" y="0"/>
                </a:moveTo>
                <a:lnTo>
                  <a:pt x="33658270" y="0"/>
                </a:lnTo>
                <a:lnTo>
                  <a:pt x="33658270" y="4333502"/>
                </a:lnTo>
                <a:lnTo>
                  <a:pt x="0" y="433350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a:ln cap="sq">
            <a:noFill/>
            <a:prstDash val="solid"/>
            <a:miter/>
          </a:ln>
        </p:spPr>
      </p:sp>
      <p:sp>
        <p:nvSpPr>
          <p:cNvPr id="3" name="Freeform 3"/>
          <p:cNvSpPr/>
          <p:nvPr/>
        </p:nvSpPr>
        <p:spPr>
          <a:xfrm>
            <a:off x="15241541" y="2289757"/>
            <a:ext cx="5024293" cy="2656595"/>
          </a:xfrm>
          <a:custGeom>
            <a:avLst/>
            <a:gdLst/>
            <a:ahLst/>
            <a:cxnLst/>
            <a:rect l="l" t="t" r="r" b="b"/>
            <a:pathLst>
              <a:path w="5024293" h="2656595">
                <a:moveTo>
                  <a:pt x="0" y="0"/>
                </a:moveTo>
                <a:lnTo>
                  <a:pt x="5024293" y="0"/>
                </a:lnTo>
                <a:lnTo>
                  <a:pt x="5024293" y="2656595"/>
                </a:lnTo>
                <a:lnTo>
                  <a:pt x="0" y="265659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827079" y="6735982"/>
            <a:ext cx="1309800" cy="3347732"/>
          </a:xfrm>
          <a:custGeom>
            <a:avLst/>
            <a:gdLst/>
            <a:ahLst/>
            <a:cxnLst/>
            <a:rect l="l" t="t" r="r" b="b"/>
            <a:pathLst>
              <a:path w="1309800" h="3347732">
                <a:moveTo>
                  <a:pt x="0" y="0"/>
                </a:moveTo>
                <a:lnTo>
                  <a:pt x="1309800" y="0"/>
                </a:lnTo>
                <a:lnTo>
                  <a:pt x="1309800" y="3347731"/>
                </a:lnTo>
                <a:lnTo>
                  <a:pt x="0" y="334773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5" name="TextBox 5"/>
          <p:cNvSpPr txBox="1"/>
          <p:nvPr/>
        </p:nvSpPr>
        <p:spPr>
          <a:xfrm>
            <a:off x="7901962" y="2187087"/>
            <a:ext cx="7190564" cy="1980633"/>
          </a:xfrm>
          <a:prstGeom prst="rect">
            <a:avLst/>
          </a:prstGeom>
        </p:spPr>
        <p:txBody>
          <a:bodyPr lIns="0" tIns="0" rIns="0" bIns="0" rtlCol="0" anchor="t">
            <a:spAutoFit/>
          </a:bodyPr>
          <a:lstStyle/>
          <a:p>
            <a:pPr algn="ctr">
              <a:lnSpc>
                <a:spcPts val="16395"/>
              </a:lnSpc>
              <a:spcBef>
                <a:spcPct val="0"/>
              </a:spcBef>
            </a:pPr>
            <a:r>
              <a:rPr lang="en-US" sz="11711">
                <a:solidFill>
                  <a:srgbClr val="A53860"/>
                </a:solidFill>
                <a:latin typeface="Lilita One"/>
                <a:ea typeface="Lilita One"/>
                <a:cs typeface="Lilita One"/>
                <a:sym typeface="Lilita One"/>
              </a:rPr>
              <a:t>TERIMA</a:t>
            </a:r>
          </a:p>
        </p:txBody>
      </p:sp>
      <p:sp>
        <p:nvSpPr>
          <p:cNvPr id="6" name="TextBox 6"/>
          <p:cNvSpPr txBox="1"/>
          <p:nvPr/>
        </p:nvSpPr>
        <p:spPr>
          <a:xfrm>
            <a:off x="7901962" y="3939120"/>
            <a:ext cx="7190564" cy="1980633"/>
          </a:xfrm>
          <a:prstGeom prst="rect">
            <a:avLst/>
          </a:prstGeom>
        </p:spPr>
        <p:txBody>
          <a:bodyPr lIns="0" tIns="0" rIns="0" bIns="0" rtlCol="0" anchor="t">
            <a:spAutoFit/>
          </a:bodyPr>
          <a:lstStyle/>
          <a:p>
            <a:pPr algn="ctr">
              <a:lnSpc>
                <a:spcPts val="16395"/>
              </a:lnSpc>
              <a:spcBef>
                <a:spcPct val="0"/>
              </a:spcBef>
            </a:pPr>
            <a:r>
              <a:rPr lang="en-US" sz="11711">
                <a:solidFill>
                  <a:srgbClr val="A53860"/>
                </a:solidFill>
                <a:latin typeface="Lilita One"/>
                <a:ea typeface="Lilita One"/>
                <a:cs typeface="Lilita One"/>
                <a:sym typeface="Lilita One"/>
              </a:rPr>
              <a:t>KASIH</a:t>
            </a:r>
          </a:p>
        </p:txBody>
      </p:sp>
      <p:sp>
        <p:nvSpPr>
          <p:cNvPr id="7" name="TextBox 7"/>
          <p:cNvSpPr txBox="1"/>
          <p:nvPr/>
        </p:nvSpPr>
        <p:spPr>
          <a:xfrm>
            <a:off x="8050044" y="6360694"/>
            <a:ext cx="6894399" cy="1510619"/>
          </a:xfrm>
          <a:prstGeom prst="rect">
            <a:avLst/>
          </a:prstGeom>
        </p:spPr>
        <p:txBody>
          <a:bodyPr lIns="0" tIns="0" rIns="0" bIns="0" rtlCol="0" anchor="t">
            <a:spAutoFit/>
          </a:bodyPr>
          <a:lstStyle/>
          <a:p>
            <a:pPr algn="ctr">
              <a:lnSpc>
                <a:spcPts val="5950"/>
              </a:lnSpc>
              <a:spcBef>
                <a:spcPct val="0"/>
              </a:spcBef>
            </a:pPr>
            <a:r>
              <a:rPr lang="en-US" sz="4250">
                <a:solidFill>
                  <a:srgbClr val="440A20"/>
                </a:solidFill>
                <a:latin typeface="Poppins"/>
                <a:ea typeface="Poppins"/>
                <a:cs typeface="Poppins"/>
                <a:sym typeface="Poppins"/>
              </a:rPr>
              <a:t>Sampai jumpa dipertemuan berikutnya!</a:t>
            </a:r>
          </a:p>
        </p:txBody>
      </p:sp>
      <p:sp>
        <p:nvSpPr>
          <p:cNvPr id="8" name="Freeform 8"/>
          <p:cNvSpPr/>
          <p:nvPr/>
        </p:nvSpPr>
        <p:spPr>
          <a:xfrm>
            <a:off x="13858086" y="-2057400"/>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9" name="Freeform 9"/>
          <p:cNvSpPr/>
          <p:nvPr/>
        </p:nvSpPr>
        <p:spPr>
          <a:xfrm>
            <a:off x="1327958" y="-2260579"/>
            <a:ext cx="1234440" cy="4114800"/>
          </a:xfrm>
          <a:custGeom>
            <a:avLst/>
            <a:gdLst/>
            <a:ahLst/>
            <a:cxnLst/>
            <a:rect l="l" t="t" r="r" b="b"/>
            <a:pathLst>
              <a:path w="1234440" h="4114800">
                <a:moveTo>
                  <a:pt x="0" y="0"/>
                </a:moveTo>
                <a:lnTo>
                  <a:pt x="1234440" y="0"/>
                </a:lnTo>
                <a:lnTo>
                  <a:pt x="123444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0" name="Freeform 10"/>
          <p:cNvSpPr/>
          <p:nvPr/>
        </p:nvSpPr>
        <p:spPr>
          <a:xfrm>
            <a:off x="-7685135" y="596051"/>
            <a:ext cx="9821904" cy="3953317"/>
          </a:xfrm>
          <a:custGeom>
            <a:avLst/>
            <a:gdLst/>
            <a:ahLst/>
            <a:cxnLst/>
            <a:rect l="l" t="t" r="r" b="b"/>
            <a:pathLst>
              <a:path w="9821904" h="3953317">
                <a:moveTo>
                  <a:pt x="0" y="0"/>
                </a:moveTo>
                <a:lnTo>
                  <a:pt x="9821904" y="0"/>
                </a:lnTo>
                <a:lnTo>
                  <a:pt x="9821904" y="3953316"/>
                </a:lnTo>
                <a:lnTo>
                  <a:pt x="0" y="395331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1" name="Freeform 11"/>
          <p:cNvSpPr/>
          <p:nvPr/>
        </p:nvSpPr>
        <p:spPr>
          <a:xfrm flipH="1">
            <a:off x="2678955" y="3291704"/>
            <a:ext cx="4927732" cy="5954963"/>
          </a:xfrm>
          <a:custGeom>
            <a:avLst/>
            <a:gdLst/>
            <a:ahLst/>
            <a:cxnLst/>
            <a:rect l="l" t="t" r="r" b="b"/>
            <a:pathLst>
              <a:path w="4927732" h="5954963">
                <a:moveTo>
                  <a:pt x="4927732" y="0"/>
                </a:moveTo>
                <a:lnTo>
                  <a:pt x="0" y="0"/>
                </a:lnTo>
                <a:lnTo>
                  <a:pt x="0" y="5954963"/>
                </a:lnTo>
                <a:lnTo>
                  <a:pt x="4927732" y="5954963"/>
                </a:lnTo>
                <a:lnTo>
                  <a:pt x="4927732" y="0"/>
                </a:lnTo>
                <a:close/>
              </a:path>
            </a:pathLst>
          </a:custGeom>
          <a:blipFill>
            <a:blip r:embed="rId12">
              <a:extLst>
                <a:ext uri="{96DAC541-7B7A-43D3-8B79-37D633B846F1}">
                  <asvg:svgBlip xmlns:asvg="http://schemas.microsoft.com/office/drawing/2016/SVG/main" xmlns="" r:embed="rId13"/>
                </a:ext>
              </a:extLst>
            </a:blip>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315</Words>
  <Application>Microsoft Office PowerPoint</Application>
  <PresentationFormat>Custom</PresentationFormat>
  <Paragraphs>53</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Anton</vt:lpstr>
      <vt:lpstr>BM Hanna</vt:lpstr>
      <vt:lpstr>Poppins Bold</vt:lpstr>
      <vt:lpstr>Calibri</vt:lpstr>
      <vt:lpstr>Poppins</vt:lpstr>
      <vt:lpstr>Lilita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Presentasi Informatika Mengenal Komputer Biru dan Merah Muda Ilustrasi</dc:title>
  <dc:creator>SMKN 1 KOTA JANTHO</dc:creator>
  <cp:lastModifiedBy>SMKN 1 KOTA JANTHO</cp:lastModifiedBy>
  <cp:revision>9</cp:revision>
  <dcterms:created xsi:type="dcterms:W3CDTF">2006-08-16T00:00:00Z</dcterms:created>
  <dcterms:modified xsi:type="dcterms:W3CDTF">2026-09-04T08:06:27Z</dcterms:modified>
  <dc:identifier>DAG1XNaFN30</dc:identifier>
</cp:coreProperties>
</file>