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colors3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drawing3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67" r:id="rId5"/>
    <p:sldId id="276" r:id="rId6"/>
    <p:sldId id="266" r:id="rId7"/>
    <p:sldId id="265" r:id="rId8"/>
    <p:sldId id="264" r:id="rId9"/>
    <p:sldId id="263" r:id="rId10"/>
    <p:sldId id="268" r:id="rId11"/>
    <p:sldId id="261" r:id="rId12"/>
    <p:sldId id="262" r:id="rId13"/>
    <p:sldId id="259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10F5DA8-D733-41B7-BE4B-75833ECBF332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39E72B2-F114-4881-B97F-14DD668A4B83}">
      <dgm:prSet phldrT="[Text]"/>
      <dgm:spPr/>
      <dgm:t>
        <a:bodyPr/>
        <a:lstStyle/>
        <a:p>
          <a:r>
            <a:rPr lang="en-US" dirty="0" err="1" smtClean="0"/>
            <a:t>Menjalin</a:t>
          </a:r>
          <a:r>
            <a:rPr lang="en-US" dirty="0" smtClean="0"/>
            <a:t> </a:t>
          </a:r>
          <a:r>
            <a:rPr lang="en-US" dirty="0" err="1" smtClean="0"/>
            <a:t>Hubungan</a:t>
          </a:r>
          <a:endParaRPr lang="en-US" dirty="0"/>
        </a:p>
      </dgm:t>
    </dgm:pt>
    <dgm:pt modelId="{8CCD2903-285D-4DF8-A19E-E0F9BF31FB62}" cxnId="{34B9F26F-218E-45F9-8CA2-BA542EC290B6}" type="parTrans">
      <dgm:prSet/>
      <dgm:spPr/>
      <dgm:t>
        <a:bodyPr/>
        <a:lstStyle/>
        <a:p>
          <a:endParaRPr lang="en-US"/>
        </a:p>
      </dgm:t>
    </dgm:pt>
    <dgm:pt modelId="{5D98021D-A1C3-496B-94CE-A78FA7A4F0D4}" cxnId="{34B9F26F-218E-45F9-8CA2-BA542EC290B6}" type="sibTrans">
      <dgm:prSet/>
      <dgm:spPr/>
      <dgm:t>
        <a:bodyPr/>
        <a:lstStyle/>
        <a:p>
          <a:endParaRPr lang="en-US"/>
        </a:p>
      </dgm:t>
    </dgm:pt>
    <dgm:pt modelId="{6B43A6BF-5E80-4534-84AD-33910951443D}">
      <dgm:prSet phldrT="[Text]"/>
      <dgm:spPr/>
      <dgm:t>
        <a:bodyPr/>
        <a:lstStyle/>
        <a:p>
          <a:r>
            <a:rPr lang="en-US" dirty="0" err="1" smtClean="0"/>
            <a:t>Lingkungan</a:t>
          </a:r>
          <a:r>
            <a:rPr lang="en-US" dirty="0" smtClean="0"/>
            <a:t> </a:t>
          </a:r>
          <a:r>
            <a:rPr lang="en-US" dirty="0" err="1" smtClean="0"/>
            <a:t>Kondusif</a:t>
          </a:r>
          <a:endParaRPr lang="en-US" dirty="0"/>
        </a:p>
      </dgm:t>
    </dgm:pt>
    <dgm:pt modelId="{7455F4ED-11DD-4C81-B3AC-78BDF70191C7}" cxnId="{86B18918-C313-4858-9CCD-FFEAEB1AEA87}" type="parTrans">
      <dgm:prSet/>
      <dgm:spPr/>
      <dgm:t>
        <a:bodyPr/>
        <a:lstStyle/>
        <a:p>
          <a:endParaRPr lang="en-US"/>
        </a:p>
      </dgm:t>
    </dgm:pt>
    <dgm:pt modelId="{CCF82B43-7004-4D6B-B0CE-7C07F0FAE6A0}" cxnId="{86B18918-C313-4858-9CCD-FFEAEB1AEA87}" type="sibTrans">
      <dgm:prSet/>
      <dgm:spPr/>
      <dgm:t>
        <a:bodyPr/>
        <a:lstStyle/>
        <a:p>
          <a:endParaRPr lang="en-US"/>
        </a:p>
      </dgm:t>
    </dgm:pt>
    <dgm:pt modelId="{D49CBBB8-D5EB-4CAA-94E9-B8D2B77C2C7C}">
      <dgm:prSet phldrT="[Text]"/>
      <dgm:spPr/>
      <dgm:t>
        <a:bodyPr/>
        <a:lstStyle/>
        <a:p>
          <a:r>
            <a:rPr lang="en-US" dirty="0" err="1" smtClean="0"/>
            <a:t>Konsep</a:t>
          </a:r>
          <a:r>
            <a:rPr lang="en-US" dirty="0" smtClean="0"/>
            <a:t> Lain</a:t>
          </a:r>
          <a:endParaRPr lang="en-US" dirty="0"/>
        </a:p>
      </dgm:t>
    </dgm:pt>
    <dgm:pt modelId="{6EE61205-C1DB-483B-9C6A-A8F1F0883EC7}" cxnId="{4E68345B-0B37-413F-BC4C-7136A0FE72D4}" type="parTrans">
      <dgm:prSet/>
      <dgm:spPr/>
      <dgm:t>
        <a:bodyPr/>
        <a:lstStyle/>
        <a:p>
          <a:endParaRPr lang="en-US"/>
        </a:p>
      </dgm:t>
    </dgm:pt>
    <dgm:pt modelId="{DBF71E7A-5626-4FE5-908F-38A937BEBB7C}" cxnId="{4E68345B-0B37-413F-BC4C-7136A0FE72D4}" type="sibTrans">
      <dgm:prSet/>
      <dgm:spPr/>
      <dgm:t>
        <a:bodyPr/>
        <a:lstStyle/>
        <a:p>
          <a:endParaRPr lang="en-US"/>
        </a:p>
      </dgm:t>
    </dgm:pt>
    <dgm:pt modelId="{EE438E18-4BBD-4704-BBF6-FE917FE25384}" type="pres">
      <dgm:prSet presAssocID="{510F5DA8-D733-41B7-BE4B-75833ECBF332}" presName="linear" presStyleCnt="0">
        <dgm:presLayoutVars>
          <dgm:dir/>
          <dgm:resizeHandles val="exact"/>
        </dgm:presLayoutVars>
      </dgm:prSet>
      <dgm:spPr/>
    </dgm:pt>
    <dgm:pt modelId="{1B14F872-CC0D-47D4-81BE-B317B8F4B84B}" type="pres">
      <dgm:prSet presAssocID="{B39E72B2-F114-4881-B97F-14DD668A4B83}" presName="comp" presStyleCnt="0"/>
      <dgm:spPr/>
    </dgm:pt>
    <dgm:pt modelId="{10E22CF1-D76A-4B80-BE44-66D29BC00EFF}" type="pres">
      <dgm:prSet presAssocID="{B39E72B2-F114-4881-B97F-14DD668A4B83}" presName="box" presStyleLbl="node1" presStyleIdx="0" presStyleCnt="3" custLinFactNeighborX="-7500" custLinFactNeighborY="-2000"/>
      <dgm:spPr/>
      <dgm:t>
        <a:bodyPr/>
        <a:lstStyle/>
        <a:p>
          <a:endParaRPr lang="en-US"/>
        </a:p>
      </dgm:t>
    </dgm:pt>
    <dgm:pt modelId="{2EEDB815-4FA5-43FD-A755-480468609767}" type="pres">
      <dgm:prSet presAssocID="{B39E72B2-F114-4881-B97F-14DD668A4B83}" presName="img" presStyleLbl="fgImgPlace1" presStyleIdx="0" presStyleCnt="3"/>
      <dgm:spPr/>
    </dgm:pt>
    <dgm:pt modelId="{DA333FDD-315D-4277-92AD-B923C7BF8B8A}" type="pres">
      <dgm:prSet presAssocID="{B39E72B2-F114-4881-B97F-14DD668A4B83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0312811-9C14-4DA5-BCAA-5390A902F390}" type="pres">
      <dgm:prSet presAssocID="{5D98021D-A1C3-496B-94CE-A78FA7A4F0D4}" presName="spacer" presStyleCnt="0"/>
      <dgm:spPr/>
    </dgm:pt>
    <dgm:pt modelId="{AE0000E4-48B7-4BE1-9642-FE1C9CBDE28B}" type="pres">
      <dgm:prSet presAssocID="{6B43A6BF-5E80-4534-84AD-33910951443D}" presName="comp" presStyleCnt="0"/>
      <dgm:spPr/>
    </dgm:pt>
    <dgm:pt modelId="{E95B2D10-134F-4649-BC34-DD62EE334D86}" type="pres">
      <dgm:prSet presAssocID="{6B43A6BF-5E80-4534-84AD-33910951443D}" presName="box" presStyleLbl="node1" presStyleIdx="1" presStyleCnt="3"/>
      <dgm:spPr/>
      <dgm:t>
        <a:bodyPr/>
        <a:lstStyle/>
        <a:p>
          <a:endParaRPr lang="en-US"/>
        </a:p>
      </dgm:t>
    </dgm:pt>
    <dgm:pt modelId="{7748877C-DBA2-49C2-BF09-2585B181ACCF}" type="pres">
      <dgm:prSet presAssocID="{6B43A6BF-5E80-4534-84AD-33910951443D}" presName="img" presStyleLbl="fgImgPlace1" presStyleIdx="1" presStyleCnt="3"/>
      <dgm:spPr/>
    </dgm:pt>
    <dgm:pt modelId="{E5C33EAB-D98F-4E5B-A18F-F873B8ACBA10}" type="pres">
      <dgm:prSet presAssocID="{6B43A6BF-5E80-4534-84AD-33910951443D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0BEA7FE-2175-4100-902A-A9430CD1690B}" type="pres">
      <dgm:prSet presAssocID="{CCF82B43-7004-4D6B-B0CE-7C07F0FAE6A0}" presName="spacer" presStyleCnt="0"/>
      <dgm:spPr/>
    </dgm:pt>
    <dgm:pt modelId="{0A57C1A2-7CCA-49FB-82ED-20BFC40B9444}" type="pres">
      <dgm:prSet presAssocID="{D49CBBB8-D5EB-4CAA-94E9-B8D2B77C2C7C}" presName="comp" presStyleCnt="0"/>
      <dgm:spPr/>
    </dgm:pt>
    <dgm:pt modelId="{4B56795E-D256-432C-8476-104071DDAB90}" type="pres">
      <dgm:prSet presAssocID="{D49CBBB8-D5EB-4CAA-94E9-B8D2B77C2C7C}" presName="box" presStyleLbl="node1" presStyleIdx="2" presStyleCnt="3"/>
      <dgm:spPr/>
      <dgm:t>
        <a:bodyPr/>
        <a:lstStyle/>
        <a:p>
          <a:endParaRPr lang="en-US"/>
        </a:p>
      </dgm:t>
    </dgm:pt>
    <dgm:pt modelId="{23114D90-DF7D-4334-9682-FF7AFD447DC4}" type="pres">
      <dgm:prSet presAssocID="{D49CBBB8-D5EB-4CAA-94E9-B8D2B77C2C7C}" presName="img" presStyleLbl="fgImgPlace1" presStyleIdx="2" presStyleCnt="3"/>
      <dgm:spPr/>
    </dgm:pt>
    <dgm:pt modelId="{24445C61-FD38-4C37-8A09-6B62366512E5}" type="pres">
      <dgm:prSet presAssocID="{D49CBBB8-D5EB-4CAA-94E9-B8D2B77C2C7C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378233B-A9E2-4631-B223-A08F2904BAAC}" type="presOf" srcId="{B39E72B2-F114-4881-B97F-14DD668A4B83}" destId="{DA333FDD-315D-4277-92AD-B923C7BF8B8A}" srcOrd="1" destOrd="0" presId="urn:microsoft.com/office/officeart/2005/8/layout/vList4"/>
    <dgm:cxn modelId="{BF2DFBB7-3AF1-4EF2-8AC6-B2DE6BCEFD9F}" type="presOf" srcId="{6B43A6BF-5E80-4534-84AD-33910951443D}" destId="{E95B2D10-134F-4649-BC34-DD62EE334D86}" srcOrd="0" destOrd="0" presId="urn:microsoft.com/office/officeart/2005/8/layout/vList4"/>
    <dgm:cxn modelId="{7C6A626E-9EF2-47A3-9B03-CBB707E128A3}" type="presOf" srcId="{D49CBBB8-D5EB-4CAA-94E9-B8D2B77C2C7C}" destId="{4B56795E-D256-432C-8476-104071DDAB90}" srcOrd="0" destOrd="0" presId="urn:microsoft.com/office/officeart/2005/8/layout/vList4"/>
    <dgm:cxn modelId="{2F8B1922-3CFF-452A-A1CD-5F77CBD37F93}" type="presOf" srcId="{510F5DA8-D733-41B7-BE4B-75833ECBF332}" destId="{EE438E18-4BBD-4704-BBF6-FE917FE25384}" srcOrd="0" destOrd="0" presId="urn:microsoft.com/office/officeart/2005/8/layout/vList4"/>
    <dgm:cxn modelId="{34B9F26F-218E-45F9-8CA2-BA542EC290B6}" srcId="{510F5DA8-D733-41B7-BE4B-75833ECBF332}" destId="{B39E72B2-F114-4881-B97F-14DD668A4B83}" srcOrd="0" destOrd="0" parTransId="{8CCD2903-285D-4DF8-A19E-E0F9BF31FB62}" sibTransId="{5D98021D-A1C3-496B-94CE-A78FA7A4F0D4}"/>
    <dgm:cxn modelId="{4E68345B-0B37-413F-BC4C-7136A0FE72D4}" srcId="{510F5DA8-D733-41B7-BE4B-75833ECBF332}" destId="{D49CBBB8-D5EB-4CAA-94E9-B8D2B77C2C7C}" srcOrd="2" destOrd="0" parTransId="{6EE61205-C1DB-483B-9C6A-A8F1F0883EC7}" sibTransId="{DBF71E7A-5626-4FE5-908F-38A937BEBB7C}"/>
    <dgm:cxn modelId="{71BE3CFF-3B33-4D7C-94A5-08A12769486C}" type="presOf" srcId="{D49CBBB8-D5EB-4CAA-94E9-B8D2B77C2C7C}" destId="{24445C61-FD38-4C37-8A09-6B62366512E5}" srcOrd="1" destOrd="0" presId="urn:microsoft.com/office/officeart/2005/8/layout/vList4"/>
    <dgm:cxn modelId="{86B18918-C313-4858-9CCD-FFEAEB1AEA87}" srcId="{510F5DA8-D733-41B7-BE4B-75833ECBF332}" destId="{6B43A6BF-5E80-4534-84AD-33910951443D}" srcOrd="1" destOrd="0" parTransId="{7455F4ED-11DD-4C81-B3AC-78BDF70191C7}" sibTransId="{CCF82B43-7004-4D6B-B0CE-7C07F0FAE6A0}"/>
    <dgm:cxn modelId="{EE18D2AF-2CAC-489F-813F-80DA7945A208}" type="presOf" srcId="{B39E72B2-F114-4881-B97F-14DD668A4B83}" destId="{10E22CF1-D76A-4B80-BE44-66D29BC00EFF}" srcOrd="0" destOrd="0" presId="urn:microsoft.com/office/officeart/2005/8/layout/vList4"/>
    <dgm:cxn modelId="{6D335DF3-0914-466C-A9E4-D3D1D2B493CE}" type="presOf" srcId="{6B43A6BF-5E80-4534-84AD-33910951443D}" destId="{E5C33EAB-D98F-4E5B-A18F-F873B8ACBA10}" srcOrd="1" destOrd="0" presId="urn:microsoft.com/office/officeart/2005/8/layout/vList4"/>
    <dgm:cxn modelId="{ECF2968D-E47C-434A-B13D-6682C0E1E3AF}" type="presParOf" srcId="{EE438E18-4BBD-4704-BBF6-FE917FE25384}" destId="{1B14F872-CC0D-47D4-81BE-B317B8F4B84B}" srcOrd="0" destOrd="0" presId="urn:microsoft.com/office/officeart/2005/8/layout/vList4"/>
    <dgm:cxn modelId="{E2C9929B-3C4C-44C7-84C1-F2F2BFEBC6CD}" type="presParOf" srcId="{1B14F872-CC0D-47D4-81BE-B317B8F4B84B}" destId="{10E22CF1-D76A-4B80-BE44-66D29BC00EFF}" srcOrd="0" destOrd="0" presId="urn:microsoft.com/office/officeart/2005/8/layout/vList4"/>
    <dgm:cxn modelId="{D116E0DC-B182-4D47-A01E-01BF0D643EEF}" type="presParOf" srcId="{1B14F872-CC0D-47D4-81BE-B317B8F4B84B}" destId="{2EEDB815-4FA5-43FD-A755-480468609767}" srcOrd="1" destOrd="0" presId="urn:microsoft.com/office/officeart/2005/8/layout/vList4"/>
    <dgm:cxn modelId="{31B6A25F-1239-43CA-8A71-B1A2AAAC6DF1}" type="presParOf" srcId="{1B14F872-CC0D-47D4-81BE-B317B8F4B84B}" destId="{DA333FDD-315D-4277-92AD-B923C7BF8B8A}" srcOrd="2" destOrd="0" presId="urn:microsoft.com/office/officeart/2005/8/layout/vList4"/>
    <dgm:cxn modelId="{E836015E-5025-4183-99B0-C38C3844AF12}" type="presParOf" srcId="{EE438E18-4BBD-4704-BBF6-FE917FE25384}" destId="{60312811-9C14-4DA5-BCAA-5390A902F390}" srcOrd="1" destOrd="0" presId="urn:microsoft.com/office/officeart/2005/8/layout/vList4"/>
    <dgm:cxn modelId="{F202D525-1E5D-4EAE-BD58-C365873AA23A}" type="presParOf" srcId="{EE438E18-4BBD-4704-BBF6-FE917FE25384}" destId="{AE0000E4-48B7-4BE1-9642-FE1C9CBDE28B}" srcOrd="2" destOrd="0" presId="urn:microsoft.com/office/officeart/2005/8/layout/vList4"/>
    <dgm:cxn modelId="{CCE87858-FC17-4CA1-B426-81963576F95D}" type="presParOf" srcId="{AE0000E4-48B7-4BE1-9642-FE1C9CBDE28B}" destId="{E95B2D10-134F-4649-BC34-DD62EE334D86}" srcOrd="0" destOrd="0" presId="urn:microsoft.com/office/officeart/2005/8/layout/vList4"/>
    <dgm:cxn modelId="{81189B5C-276A-4654-839D-56E32CB4FF2E}" type="presParOf" srcId="{AE0000E4-48B7-4BE1-9642-FE1C9CBDE28B}" destId="{7748877C-DBA2-49C2-BF09-2585B181ACCF}" srcOrd="1" destOrd="0" presId="urn:microsoft.com/office/officeart/2005/8/layout/vList4"/>
    <dgm:cxn modelId="{498D137A-1336-4AA4-9273-099EFC11F453}" type="presParOf" srcId="{AE0000E4-48B7-4BE1-9642-FE1C9CBDE28B}" destId="{E5C33EAB-D98F-4E5B-A18F-F873B8ACBA10}" srcOrd="2" destOrd="0" presId="urn:microsoft.com/office/officeart/2005/8/layout/vList4"/>
    <dgm:cxn modelId="{BA6F882D-CBE4-4D76-8945-0709A72A84D9}" type="presParOf" srcId="{EE438E18-4BBD-4704-BBF6-FE917FE25384}" destId="{E0BEA7FE-2175-4100-902A-A9430CD1690B}" srcOrd="3" destOrd="0" presId="urn:microsoft.com/office/officeart/2005/8/layout/vList4"/>
    <dgm:cxn modelId="{2B84E821-BFFF-40CD-A011-BA358326F827}" type="presParOf" srcId="{EE438E18-4BBD-4704-BBF6-FE917FE25384}" destId="{0A57C1A2-7CCA-49FB-82ED-20BFC40B9444}" srcOrd="4" destOrd="0" presId="urn:microsoft.com/office/officeart/2005/8/layout/vList4"/>
    <dgm:cxn modelId="{669E13BD-C3A3-485D-B511-6013DC7B2B99}" type="presParOf" srcId="{0A57C1A2-7CCA-49FB-82ED-20BFC40B9444}" destId="{4B56795E-D256-432C-8476-104071DDAB90}" srcOrd="0" destOrd="0" presId="urn:microsoft.com/office/officeart/2005/8/layout/vList4"/>
    <dgm:cxn modelId="{6CED5F64-C6ED-4D41-BEB6-DEA831A375DE}" type="presParOf" srcId="{0A57C1A2-7CCA-49FB-82ED-20BFC40B9444}" destId="{23114D90-DF7D-4334-9682-FF7AFD447DC4}" srcOrd="1" destOrd="0" presId="urn:microsoft.com/office/officeart/2005/8/layout/vList4"/>
    <dgm:cxn modelId="{0059FF93-621C-4046-BA7B-45276DCE2888}" type="presParOf" srcId="{0A57C1A2-7CCA-49FB-82ED-20BFC40B9444}" destId="{24445C61-FD38-4C37-8A09-6B62366512E5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F8D5152-52E0-4A14-BC26-07CDE82418EE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5C1CC4C-B19B-4ABA-9E0D-4B25AFD277DE}">
      <dgm:prSet phldrT="[Text]"/>
      <dgm:spPr/>
      <dgm:t>
        <a:bodyPr/>
        <a:lstStyle/>
        <a:p>
          <a:r>
            <a:rPr lang="en-US" dirty="0" smtClean="0"/>
            <a:t>1</a:t>
          </a:r>
          <a:endParaRPr lang="en-US" dirty="0"/>
        </a:p>
      </dgm:t>
    </dgm:pt>
    <dgm:pt modelId="{FA715ADA-0B5D-4628-9B31-629FE1DD5174}" cxnId="{60F63F09-4244-4391-A6D4-86C197CF6A31}" type="parTrans">
      <dgm:prSet/>
      <dgm:spPr/>
      <dgm:t>
        <a:bodyPr/>
        <a:lstStyle/>
        <a:p>
          <a:endParaRPr lang="en-US"/>
        </a:p>
      </dgm:t>
    </dgm:pt>
    <dgm:pt modelId="{3433594B-A7C6-4D50-9A5E-484BD3CD3EF4}" cxnId="{60F63F09-4244-4391-A6D4-86C197CF6A31}" type="sibTrans">
      <dgm:prSet/>
      <dgm:spPr/>
      <dgm:t>
        <a:bodyPr/>
        <a:lstStyle/>
        <a:p>
          <a:endParaRPr lang="en-US"/>
        </a:p>
      </dgm:t>
    </dgm:pt>
    <dgm:pt modelId="{C1FA1A9A-9D02-437E-9E65-498F4164B703}">
      <dgm:prSet phldrT="[Text]"/>
      <dgm:spPr/>
      <dgm:t>
        <a:bodyPr/>
        <a:lstStyle/>
        <a:p>
          <a:r>
            <a:rPr lang="en-US" dirty="0" err="1" smtClean="0">
              <a:solidFill>
                <a:srgbClr val="C00000"/>
              </a:solidFill>
            </a:rPr>
            <a:t>Kegiatan</a:t>
          </a:r>
          <a:r>
            <a:rPr lang="en-US" dirty="0" smtClean="0">
              <a:solidFill>
                <a:srgbClr val="C00000"/>
              </a:solidFill>
            </a:rPr>
            <a:t> /</a:t>
          </a:r>
          <a:r>
            <a:rPr lang="en-US" dirty="0" err="1" smtClean="0">
              <a:solidFill>
                <a:srgbClr val="C00000"/>
              </a:solidFill>
            </a:rPr>
            <a:t>rutinitas</a:t>
          </a:r>
          <a:endParaRPr lang="en-US" dirty="0">
            <a:solidFill>
              <a:srgbClr val="C00000"/>
            </a:solidFill>
          </a:endParaRPr>
        </a:p>
      </dgm:t>
    </dgm:pt>
    <dgm:pt modelId="{AB0D3C33-E293-4BB9-A5D9-CA4331A4FC54}" cxnId="{D7D74755-4C69-4EA7-BB78-9D0A721B1A9A}" type="parTrans">
      <dgm:prSet/>
      <dgm:spPr/>
      <dgm:t>
        <a:bodyPr/>
        <a:lstStyle/>
        <a:p>
          <a:endParaRPr lang="en-US"/>
        </a:p>
      </dgm:t>
    </dgm:pt>
    <dgm:pt modelId="{4509CBA6-28CD-4A99-8CFD-8905E3B4CC87}" cxnId="{D7D74755-4C69-4EA7-BB78-9D0A721B1A9A}" type="sibTrans">
      <dgm:prSet/>
      <dgm:spPr/>
      <dgm:t>
        <a:bodyPr/>
        <a:lstStyle/>
        <a:p>
          <a:endParaRPr lang="en-US"/>
        </a:p>
      </dgm:t>
    </dgm:pt>
    <dgm:pt modelId="{A11A9A55-9B91-4858-AC93-19B4E5D8EA9A}">
      <dgm:prSet phldrT="[Text]"/>
      <dgm:spPr/>
      <dgm:t>
        <a:bodyPr/>
        <a:lstStyle/>
        <a:p>
          <a:r>
            <a:rPr lang="en-US" dirty="0" smtClean="0"/>
            <a:t>2</a:t>
          </a:r>
          <a:endParaRPr lang="en-US" dirty="0"/>
        </a:p>
      </dgm:t>
    </dgm:pt>
    <dgm:pt modelId="{46BC1C1D-BD73-4C94-981D-E91820D3AE9D}" cxnId="{7BE1D53F-B03F-437D-9848-292F48C8826B}" type="parTrans">
      <dgm:prSet/>
      <dgm:spPr/>
      <dgm:t>
        <a:bodyPr/>
        <a:lstStyle/>
        <a:p>
          <a:endParaRPr lang="en-US"/>
        </a:p>
      </dgm:t>
    </dgm:pt>
    <dgm:pt modelId="{145761C0-F2BE-4BA9-B39E-E328A2A4C74C}" cxnId="{7BE1D53F-B03F-437D-9848-292F48C8826B}" type="sibTrans">
      <dgm:prSet/>
      <dgm:spPr/>
      <dgm:t>
        <a:bodyPr/>
        <a:lstStyle/>
        <a:p>
          <a:endParaRPr lang="en-US"/>
        </a:p>
      </dgm:t>
    </dgm:pt>
    <dgm:pt modelId="{6441D512-0E51-4948-AAD8-755211666E7E}">
      <dgm:prSet phldrT="[Text]"/>
      <dgm:spPr/>
      <dgm:t>
        <a:bodyPr/>
        <a:lstStyle/>
        <a:p>
          <a:r>
            <a:rPr lang="en-US" dirty="0" err="1" smtClean="0">
              <a:solidFill>
                <a:srgbClr val="C00000"/>
              </a:solidFill>
            </a:rPr>
            <a:t>Gunakan</a:t>
          </a:r>
          <a:r>
            <a:rPr lang="en-US" dirty="0" smtClean="0">
              <a:solidFill>
                <a:srgbClr val="C00000"/>
              </a:solidFill>
            </a:rPr>
            <a:t> </a:t>
          </a:r>
          <a:r>
            <a:rPr lang="en-US" dirty="0" err="1" smtClean="0">
              <a:solidFill>
                <a:srgbClr val="C00000"/>
              </a:solidFill>
            </a:rPr>
            <a:t>Ketertarikan</a:t>
          </a:r>
          <a:endParaRPr lang="en-US" dirty="0">
            <a:solidFill>
              <a:srgbClr val="C00000"/>
            </a:solidFill>
          </a:endParaRPr>
        </a:p>
      </dgm:t>
    </dgm:pt>
    <dgm:pt modelId="{4147C57F-F86A-4D83-B38A-38B4356B7FEE}" cxnId="{8CD4E282-D47F-44E8-9660-8C5B8D8535BF}" type="parTrans">
      <dgm:prSet/>
      <dgm:spPr/>
      <dgm:t>
        <a:bodyPr/>
        <a:lstStyle/>
        <a:p>
          <a:endParaRPr lang="en-US"/>
        </a:p>
      </dgm:t>
    </dgm:pt>
    <dgm:pt modelId="{2DFB3701-4B0D-4707-AB01-B675986C29CE}" cxnId="{8CD4E282-D47F-44E8-9660-8C5B8D8535BF}" type="sibTrans">
      <dgm:prSet/>
      <dgm:spPr/>
      <dgm:t>
        <a:bodyPr/>
        <a:lstStyle/>
        <a:p>
          <a:endParaRPr lang="en-US"/>
        </a:p>
      </dgm:t>
    </dgm:pt>
    <dgm:pt modelId="{5F93E28A-643A-4577-A4B2-CC47D8237695}">
      <dgm:prSet phldrT="[Text]"/>
      <dgm:spPr/>
      <dgm:t>
        <a:bodyPr/>
        <a:lstStyle/>
        <a:p>
          <a:r>
            <a:rPr lang="en-US" dirty="0" smtClean="0"/>
            <a:t>3</a:t>
          </a:r>
          <a:endParaRPr lang="en-US" dirty="0"/>
        </a:p>
      </dgm:t>
    </dgm:pt>
    <dgm:pt modelId="{C1590A11-B59A-43EA-9B2E-8AE2F4E5FFCF}" cxnId="{32E8405D-EDAB-49FA-9356-CCAC940E9B98}" type="parTrans">
      <dgm:prSet/>
      <dgm:spPr/>
      <dgm:t>
        <a:bodyPr/>
        <a:lstStyle/>
        <a:p>
          <a:endParaRPr lang="en-US"/>
        </a:p>
      </dgm:t>
    </dgm:pt>
    <dgm:pt modelId="{4CBBA501-C6D7-4138-9485-84D2A32A5B75}" cxnId="{32E8405D-EDAB-49FA-9356-CCAC940E9B98}" type="sibTrans">
      <dgm:prSet/>
      <dgm:spPr/>
      <dgm:t>
        <a:bodyPr/>
        <a:lstStyle/>
        <a:p>
          <a:endParaRPr lang="en-US"/>
        </a:p>
      </dgm:t>
    </dgm:pt>
    <dgm:pt modelId="{AD41022D-B9BC-40C6-B3F7-5984F4C23540}">
      <dgm:prSet phldrT="[Text]"/>
      <dgm:spPr/>
      <dgm:t>
        <a:bodyPr/>
        <a:lstStyle/>
        <a:p>
          <a:r>
            <a:rPr lang="en-US" dirty="0" err="1" smtClean="0">
              <a:solidFill>
                <a:srgbClr val="FF0000"/>
              </a:solidFill>
            </a:rPr>
            <a:t>Gunakan</a:t>
          </a:r>
          <a:r>
            <a:rPr lang="en-US" dirty="0" smtClean="0">
              <a:solidFill>
                <a:srgbClr val="FF0000"/>
              </a:solidFill>
            </a:rPr>
            <a:t> </a:t>
          </a:r>
          <a:r>
            <a:rPr lang="en-US" dirty="0" err="1" smtClean="0">
              <a:solidFill>
                <a:srgbClr val="FF0000"/>
              </a:solidFill>
            </a:rPr>
            <a:t>Gambar</a:t>
          </a:r>
          <a:endParaRPr lang="en-US" dirty="0">
            <a:solidFill>
              <a:srgbClr val="FF0000"/>
            </a:solidFill>
          </a:endParaRPr>
        </a:p>
      </dgm:t>
    </dgm:pt>
    <dgm:pt modelId="{BA5D6499-7193-429C-82DC-38AB4612CEEC}" cxnId="{0417B870-675A-438D-84AC-4DC0E1D5AFD8}" type="parTrans">
      <dgm:prSet/>
      <dgm:spPr/>
      <dgm:t>
        <a:bodyPr/>
        <a:lstStyle/>
        <a:p>
          <a:endParaRPr lang="en-US"/>
        </a:p>
      </dgm:t>
    </dgm:pt>
    <dgm:pt modelId="{240DFAC3-CF47-4AF9-A28F-9894BA5DAD02}" cxnId="{0417B870-675A-438D-84AC-4DC0E1D5AFD8}" type="sibTrans">
      <dgm:prSet/>
      <dgm:spPr/>
      <dgm:t>
        <a:bodyPr/>
        <a:lstStyle/>
        <a:p>
          <a:endParaRPr lang="en-US"/>
        </a:p>
      </dgm:t>
    </dgm:pt>
    <dgm:pt modelId="{056D31DF-8BF1-40FF-81D6-CE0DB1026A58}" type="pres">
      <dgm:prSet presAssocID="{8F8D5152-52E0-4A14-BC26-07CDE82418EE}" presName="linearFlow" presStyleCnt="0">
        <dgm:presLayoutVars>
          <dgm:dir/>
          <dgm:animLvl val="lvl"/>
          <dgm:resizeHandles val="exact"/>
        </dgm:presLayoutVars>
      </dgm:prSet>
      <dgm:spPr/>
    </dgm:pt>
    <dgm:pt modelId="{B72B1C0B-CC53-4BE3-BEC8-20A1E4768A52}" type="pres">
      <dgm:prSet presAssocID="{D5C1CC4C-B19B-4ABA-9E0D-4B25AFD277DE}" presName="composite" presStyleCnt="0"/>
      <dgm:spPr/>
    </dgm:pt>
    <dgm:pt modelId="{AB2C449F-0851-48D3-A32A-A3C2B3AAC31B}" type="pres">
      <dgm:prSet presAssocID="{D5C1CC4C-B19B-4ABA-9E0D-4B25AFD277DE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F24B749-E513-4CE3-9B83-DAD4B15A9429}" type="pres">
      <dgm:prSet presAssocID="{D5C1CC4C-B19B-4ABA-9E0D-4B25AFD277DE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AFB57A-3828-440F-A6C5-A7DCEFE1040E}" type="pres">
      <dgm:prSet presAssocID="{3433594B-A7C6-4D50-9A5E-484BD3CD3EF4}" presName="sp" presStyleCnt="0"/>
      <dgm:spPr/>
    </dgm:pt>
    <dgm:pt modelId="{97ACD925-4F24-4B3D-8FB4-D0E470EF8D24}" type="pres">
      <dgm:prSet presAssocID="{A11A9A55-9B91-4858-AC93-19B4E5D8EA9A}" presName="composite" presStyleCnt="0"/>
      <dgm:spPr/>
    </dgm:pt>
    <dgm:pt modelId="{9702A9D9-30A4-4865-B328-1F1CDB8F61CD}" type="pres">
      <dgm:prSet presAssocID="{A11A9A55-9B91-4858-AC93-19B4E5D8EA9A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20700264-CB67-4E94-B32A-11C0FFAF07EF}" type="pres">
      <dgm:prSet presAssocID="{A11A9A55-9B91-4858-AC93-19B4E5D8EA9A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13A4F9-E6B1-4187-88BE-2EE65F7721B9}" type="pres">
      <dgm:prSet presAssocID="{145761C0-F2BE-4BA9-B39E-E328A2A4C74C}" presName="sp" presStyleCnt="0"/>
      <dgm:spPr/>
    </dgm:pt>
    <dgm:pt modelId="{9409CFA7-AC87-4BF2-A848-3984EBD13148}" type="pres">
      <dgm:prSet presAssocID="{5F93E28A-643A-4577-A4B2-CC47D8237695}" presName="composite" presStyleCnt="0"/>
      <dgm:spPr/>
    </dgm:pt>
    <dgm:pt modelId="{ADE2C6F4-FADC-400C-9091-D72CD6910C24}" type="pres">
      <dgm:prSet presAssocID="{5F93E28A-643A-4577-A4B2-CC47D8237695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413A3A3B-D543-48C2-9986-3D890E2051DB}" type="pres">
      <dgm:prSet presAssocID="{5F93E28A-643A-4577-A4B2-CC47D8237695}" presName="descendantText" presStyleLbl="alignAcc1" presStyleIdx="2" presStyleCnt="3" custLinFactNeighborX="-1423" custLinFactNeighborY="-135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CD4E282-D47F-44E8-9660-8C5B8D8535BF}" srcId="{A11A9A55-9B91-4858-AC93-19B4E5D8EA9A}" destId="{6441D512-0E51-4948-AAD8-755211666E7E}" srcOrd="0" destOrd="0" parTransId="{4147C57F-F86A-4D83-B38A-38B4356B7FEE}" sibTransId="{2DFB3701-4B0D-4707-AB01-B675986C29CE}"/>
    <dgm:cxn modelId="{60F63F09-4244-4391-A6D4-86C197CF6A31}" srcId="{8F8D5152-52E0-4A14-BC26-07CDE82418EE}" destId="{D5C1CC4C-B19B-4ABA-9E0D-4B25AFD277DE}" srcOrd="0" destOrd="0" parTransId="{FA715ADA-0B5D-4628-9B31-629FE1DD5174}" sibTransId="{3433594B-A7C6-4D50-9A5E-484BD3CD3EF4}"/>
    <dgm:cxn modelId="{06FD0864-31A0-4D42-A022-785F7841C0DF}" type="presOf" srcId="{AD41022D-B9BC-40C6-B3F7-5984F4C23540}" destId="{413A3A3B-D543-48C2-9986-3D890E2051DB}" srcOrd="0" destOrd="0" presId="urn:microsoft.com/office/officeart/2005/8/layout/chevron2"/>
    <dgm:cxn modelId="{E2FD51CB-3B7F-4CED-952D-076DEE4B546B}" type="presOf" srcId="{C1FA1A9A-9D02-437E-9E65-498F4164B703}" destId="{9F24B749-E513-4CE3-9B83-DAD4B15A9429}" srcOrd="0" destOrd="0" presId="urn:microsoft.com/office/officeart/2005/8/layout/chevron2"/>
    <dgm:cxn modelId="{0417B870-675A-438D-84AC-4DC0E1D5AFD8}" srcId="{5F93E28A-643A-4577-A4B2-CC47D8237695}" destId="{AD41022D-B9BC-40C6-B3F7-5984F4C23540}" srcOrd="0" destOrd="0" parTransId="{BA5D6499-7193-429C-82DC-38AB4612CEEC}" sibTransId="{240DFAC3-CF47-4AF9-A28F-9894BA5DAD02}"/>
    <dgm:cxn modelId="{32E8405D-EDAB-49FA-9356-CCAC940E9B98}" srcId="{8F8D5152-52E0-4A14-BC26-07CDE82418EE}" destId="{5F93E28A-643A-4577-A4B2-CC47D8237695}" srcOrd="2" destOrd="0" parTransId="{C1590A11-B59A-43EA-9B2E-8AE2F4E5FFCF}" sibTransId="{4CBBA501-C6D7-4138-9485-84D2A32A5B75}"/>
    <dgm:cxn modelId="{DE85C822-75B2-461E-90D7-8C50DAB31A1A}" type="presOf" srcId="{5F93E28A-643A-4577-A4B2-CC47D8237695}" destId="{ADE2C6F4-FADC-400C-9091-D72CD6910C24}" srcOrd="0" destOrd="0" presId="urn:microsoft.com/office/officeart/2005/8/layout/chevron2"/>
    <dgm:cxn modelId="{7BE1D53F-B03F-437D-9848-292F48C8826B}" srcId="{8F8D5152-52E0-4A14-BC26-07CDE82418EE}" destId="{A11A9A55-9B91-4858-AC93-19B4E5D8EA9A}" srcOrd="1" destOrd="0" parTransId="{46BC1C1D-BD73-4C94-981D-E91820D3AE9D}" sibTransId="{145761C0-F2BE-4BA9-B39E-E328A2A4C74C}"/>
    <dgm:cxn modelId="{D7D74755-4C69-4EA7-BB78-9D0A721B1A9A}" srcId="{D5C1CC4C-B19B-4ABA-9E0D-4B25AFD277DE}" destId="{C1FA1A9A-9D02-437E-9E65-498F4164B703}" srcOrd="0" destOrd="0" parTransId="{AB0D3C33-E293-4BB9-A5D9-CA4331A4FC54}" sibTransId="{4509CBA6-28CD-4A99-8CFD-8905E3B4CC87}"/>
    <dgm:cxn modelId="{5E2D38C7-DE33-48B5-8186-355B51F980B8}" type="presOf" srcId="{D5C1CC4C-B19B-4ABA-9E0D-4B25AFD277DE}" destId="{AB2C449F-0851-48D3-A32A-A3C2B3AAC31B}" srcOrd="0" destOrd="0" presId="urn:microsoft.com/office/officeart/2005/8/layout/chevron2"/>
    <dgm:cxn modelId="{A967B608-9E1F-4FDF-B624-228ABFE1F891}" type="presOf" srcId="{6441D512-0E51-4948-AAD8-755211666E7E}" destId="{20700264-CB67-4E94-B32A-11C0FFAF07EF}" srcOrd="0" destOrd="0" presId="urn:microsoft.com/office/officeart/2005/8/layout/chevron2"/>
    <dgm:cxn modelId="{D542D7C0-D882-449B-9C3A-6932AA1994F7}" type="presOf" srcId="{A11A9A55-9B91-4858-AC93-19B4E5D8EA9A}" destId="{9702A9D9-30A4-4865-B328-1F1CDB8F61CD}" srcOrd="0" destOrd="0" presId="urn:microsoft.com/office/officeart/2005/8/layout/chevron2"/>
    <dgm:cxn modelId="{FC85FA05-2578-4AEA-8ADD-B12E394191E0}" type="presOf" srcId="{8F8D5152-52E0-4A14-BC26-07CDE82418EE}" destId="{056D31DF-8BF1-40FF-81D6-CE0DB1026A58}" srcOrd="0" destOrd="0" presId="urn:microsoft.com/office/officeart/2005/8/layout/chevron2"/>
    <dgm:cxn modelId="{E67BD031-4A5B-479D-9250-039B9DAD85CA}" type="presParOf" srcId="{056D31DF-8BF1-40FF-81D6-CE0DB1026A58}" destId="{B72B1C0B-CC53-4BE3-BEC8-20A1E4768A52}" srcOrd="0" destOrd="0" presId="urn:microsoft.com/office/officeart/2005/8/layout/chevron2"/>
    <dgm:cxn modelId="{97CC3644-6183-4064-A4E1-A64366D5D6BA}" type="presParOf" srcId="{B72B1C0B-CC53-4BE3-BEC8-20A1E4768A52}" destId="{AB2C449F-0851-48D3-A32A-A3C2B3AAC31B}" srcOrd="0" destOrd="0" presId="urn:microsoft.com/office/officeart/2005/8/layout/chevron2"/>
    <dgm:cxn modelId="{39993E20-7B54-4DEF-8D34-22D2E7D29DF1}" type="presParOf" srcId="{B72B1C0B-CC53-4BE3-BEC8-20A1E4768A52}" destId="{9F24B749-E513-4CE3-9B83-DAD4B15A9429}" srcOrd="1" destOrd="0" presId="urn:microsoft.com/office/officeart/2005/8/layout/chevron2"/>
    <dgm:cxn modelId="{ACB8DACB-12E5-4A0B-ADB8-CA502E9A4CB6}" type="presParOf" srcId="{056D31DF-8BF1-40FF-81D6-CE0DB1026A58}" destId="{5CAFB57A-3828-440F-A6C5-A7DCEFE1040E}" srcOrd="1" destOrd="0" presId="urn:microsoft.com/office/officeart/2005/8/layout/chevron2"/>
    <dgm:cxn modelId="{242AC2D1-9E50-4D8C-BE33-3F750A0C0D1C}" type="presParOf" srcId="{056D31DF-8BF1-40FF-81D6-CE0DB1026A58}" destId="{97ACD925-4F24-4B3D-8FB4-D0E470EF8D24}" srcOrd="2" destOrd="0" presId="urn:microsoft.com/office/officeart/2005/8/layout/chevron2"/>
    <dgm:cxn modelId="{D7B3A274-F310-4638-B3B5-9EF29B45B221}" type="presParOf" srcId="{97ACD925-4F24-4B3D-8FB4-D0E470EF8D24}" destId="{9702A9D9-30A4-4865-B328-1F1CDB8F61CD}" srcOrd="0" destOrd="0" presId="urn:microsoft.com/office/officeart/2005/8/layout/chevron2"/>
    <dgm:cxn modelId="{99CCA2BC-9D0B-4D46-984F-FCEF8062F50D}" type="presParOf" srcId="{97ACD925-4F24-4B3D-8FB4-D0E470EF8D24}" destId="{20700264-CB67-4E94-B32A-11C0FFAF07EF}" srcOrd="1" destOrd="0" presId="urn:microsoft.com/office/officeart/2005/8/layout/chevron2"/>
    <dgm:cxn modelId="{9A11AB6F-F86F-4489-B65A-AEDB56FBD2C9}" type="presParOf" srcId="{056D31DF-8BF1-40FF-81D6-CE0DB1026A58}" destId="{3713A4F9-E6B1-4187-88BE-2EE65F7721B9}" srcOrd="3" destOrd="0" presId="urn:microsoft.com/office/officeart/2005/8/layout/chevron2"/>
    <dgm:cxn modelId="{0606AE17-CAF0-4F5A-99E8-CACA69E3A15C}" type="presParOf" srcId="{056D31DF-8BF1-40FF-81D6-CE0DB1026A58}" destId="{9409CFA7-AC87-4BF2-A848-3984EBD13148}" srcOrd="4" destOrd="0" presId="urn:microsoft.com/office/officeart/2005/8/layout/chevron2"/>
    <dgm:cxn modelId="{41E93C0C-3328-4552-861B-061BD58F24A2}" type="presParOf" srcId="{9409CFA7-AC87-4BF2-A848-3984EBD13148}" destId="{ADE2C6F4-FADC-400C-9091-D72CD6910C24}" srcOrd="0" destOrd="0" presId="urn:microsoft.com/office/officeart/2005/8/layout/chevron2"/>
    <dgm:cxn modelId="{CF90472C-558F-4724-8D66-23DD5D6544A1}" type="presParOf" srcId="{9409CFA7-AC87-4BF2-A848-3984EBD13148}" destId="{413A3A3B-D543-48C2-9986-3D890E2051DB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F8D5152-52E0-4A14-BC26-07CDE82418EE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5C1CC4C-B19B-4ABA-9E0D-4B25AFD277DE}">
      <dgm:prSet phldrT="[Text]"/>
      <dgm:spPr/>
      <dgm:t>
        <a:bodyPr/>
        <a:lstStyle/>
        <a:p>
          <a:r>
            <a:rPr lang="en-US" dirty="0" smtClean="0"/>
            <a:t>1</a:t>
          </a:r>
          <a:endParaRPr lang="en-US" dirty="0"/>
        </a:p>
      </dgm:t>
    </dgm:pt>
    <dgm:pt modelId="{FA715ADA-0B5D-4628-9B31-629FE1DD5174}" cxnId="{60F63F09-4244-4391-A6D4-86C197CF6A31}" type="parTrans">
      <dgm:prSet/>
      <dgm:spPr/>
      <dgm:t>
        <a:bodyPr/>
        <a:lstStyle/>
        <a:p>
          <a:endParaRPr lang="en-US"/>
        </a:p>
      </dgm:t>
    </dgm:pt>
    <dgm:pt modelId="{3433594B-A7C6-4D50-9A5E-484BD3CD3EF4}" cxnId="{60F63F09-4244-4391-A6D4-86C197CF6A31}" type="sibTrans">
      <dgm:prSet/>
      <dgm:spPr/>
      <dgm:t>
        <a:bodyPr/>
        <a:lstStyle/>
        <a:p>
          <a:endParaRPr lang="en-US"/>
        </a:p>
      </dgm:t>
    </dgm:pt>
    <dgm:pt modelId="{C1FA1A9A-9D02-437E-9E65-498F4164B703}">
      <dgm:prSet phldrT="[Text]"/>
      <dgm:spPr/>
      <dgm:t>
        <a:bodyPr/>
        <a:lstStyle/>
        <a:p>
          <a:r>
            <a:rPr lang="en-US" dirty="0" err="1" smtClean="0">
              <a:solidFill>
                <a:srgbClr val="C00000"/>
              </a:solidFill>
            </a:rPr>
            <a:t>Bahasa</a:t>
          </a:r>
          <a:endParaRPr lang="en-US" dirty="0">
            <a:solidFill>
              <a:srgbClr val="C00000"/>
            </a:solidFill>
          </a:endParaRPr>
        </a:p>
      </dgm:t>
    </dgm:pt>
    <dgm:pt modelId="{AB0D3C33-E293-4BB9-A5D9-CA4331A4FC54}" cxnId="{D7D74755-4C69-4EA7-BB78-9D0A721B1A9A}" type="parTrans">
      <dgm:prSet/>
      <dgm:spPr/>
      <dgm:t>
        <a:bodyPr/>
        <a:lstStyle/>
        <a:p>
          <a:endParaRPr lang="en-US"/>
        </a:p>
      </dgm:t>
    </dgm:pt>
    <dgm:pt modelId="{4509CBA6-28CD-4A99-8CFD-8905E3B4CC87}" cxnId="{D7D74755-4C69-4EA7-BB78-9D0A721B1A9A}" type="sibTrans">
      <dgm:prSet/>
      <dgm:spPr/>
      <dgm:t>
        <a:bodyPr/>
        <a:lstStyle/>
        <a:p>
          <a:endParaRPr lang="en-US"/>
        </a:p>
      </dgm:t>
    </dgm:pt>
    <dgm:pt modelId="{A11A9A55-9B91-4858-AC93-19B4E5D8EA9A}">
      <dgm:prSet phldrT="[Text]"/>
      <dgm:spPr/>
      <dgm:t>
        <a:bodyPr/>
        <a:lstStyle/>
        <a:p>
          <a:r>
            <a:rPr lang="en-US" dirty="0" smtClean="0"/>
            <a:t>2</a:t>
          </a:r>
          <a:endParaRPr lang="en-US" dirty="0"/>
        </a:p>
      </dgm:t>
    </dgm:pt>
    <dgm:pt modelId="{46BC1C1D-BD73-4C94-981D-E91820D3AE9D}" cxnId="{7BE1D53F-B03F-437D-9848-292F48C8826B}" type="parTrans">
      <dgm:prSet/>
      <dgm:spPr/>
      <dgm:t>
        <a:bodyPr/>
        <a:lstStyle/>
        <a:p>
          <a:endParaRPr lang="en-US"/>
        </a:p>
      </dgm:t>
    </dgm:pt>
    <dgm:pt modelId="{145761C0-F2BE-4BA9-B39E-E328A2A4C74C}" cxnId="{7BE1D53F-B03F-437D-9848-292F48C8826B}" type="sibTrans">
      <dgm:prSet/>
      <dgm:spPr/>
      <dgm:t>
        <a:bodyPr/>
        <a:lstStyle/>
        <a:p>
          <a:endParaRPr lang="en-US"/>
        </a:p>
      </dgm:t>
    </dgm:pt>
    <dgm:pt modelId="{6441D512-0E51-4948-AAD8-755211666E7E}">
      <dgm:prSet phldrT="[Text]"/>
      <dgm:spPr/>
      <dgm:t>
        <a:bodyPr/>
        <a:lstStyle/>
        <a:p>
          <a:r>
            <a:rPr lang="en-US" dirty="0" err="1" smtClean="0">
              <a:solidFill>
                <a:srgbClr val="C00000"/>
              </a:solidFill>
            </a:rPr>
            <a:t>Gerak</a:t>
          </a:r>
          <a:r>
            <a:rPr lang="en-US" dirty="0" smtClean="0">
              <a:solidFill>
                <a:srgbClr val="C00000"/>
              </a:solidFill>
            </a:rPr>
            <a:t>, </a:t>
          </a:r>
          <a:r>
            <a:rPr lang="en-US" dirty="0" err="1" smtClean="0">
              <a:solidFill>
                <a:srgbClr val="C00000"/>
              </a:solidFill>
            </a:rPr>
            <a:t>Isyarat</a:t>
          </a:r>
          <a:endParaRPr lang="en-US" dirty="0">
            <a:solidFill>
              <a:srgbClr val="C00000"/>
            </a:solidFill>
          </a:endParaRPr>
        </a:p>
      </dgm:t>
    </dgm:pt>
    <dgm:pt modelId="{4147C57F-F86A-4D83-B38A-38B4356B7FEE}" cxnId="{8CD4E282-D47F-44E8-9660-8C5B8D8535BF}" type="parTrans">
      <dgm:prSet/>
      <dgm:spPr/>
      <dgm:t>
        <a:bodyPr/>
        <a:lstStyle/>
        <a:p>
          <a:endParaRPr lang="en-US"/>
        </a:p>
      </dgm:t>
    </dgm:pt>
    <dgm:pt modelId="{2DFB3701-4B0D-4707-AB01-B675986C29CE}" cxnId="{8CD4E282-D47F-44E8-9660-8C5B8D8535BF}" type="sibTrans">
      <dgm:prSet/>
      <dgm:spPr/>
      <dgm:t>
        <a:bodyPr/>
        <a:lstStyle/>
        <a:p>
          <a:endParaRPr lang="en-US"/>
        </a:p>
      </dgm:t>
    </dgm:pt>
    <dgm:pt modelId="{5F93E28A-643A-4577-A4B2-CC47D8237695}">
      <dgm:prSet phldrT="[Text]"/>
      <dgm:spPr/>
      <dgm:t>
        <a:bodyPr/>
        <a:lstStyle/>
        <a:p>
          <a:r>
            <a:rPr lang="en-US" dirty="0" smtClean="0"/>
            <a:t>3</a:t>
          </a:r>
          <a:endParaRPr lang="en-US" dirty="0"/>
        </a:p>
      </dgm:t>
    </dgm:pt>
    <dgm:pt modelId="{C1590A11-B59A-43EA-9B2E-8AE2F4E5FFCF}" cxnId="{32E8405D-EDAB-49FA-9356-CCAC940E9B98}" type="parTrans">
      <dgm:prSet/>
      <dgm:spPr/>
      <dgm:t>
        <a:bodyPr/>
        <a:lstStyle/>
        <a:p>
          <a:endParaRPr lang="en-US"/>
        </a:p>
      </dgm:t>
    </dgm:pt>
    <dgm:pt modelId="{4CBBA501-C6D7-4138-9485-84D2A32A5B75}" cxnId="{32E8405D-EDAB-49FA-9356-CCAC940E9B98}" type="sibTrans">
      <dgm:prSet/>
      <dgm:spPr/>
      <dgm:t>
        <a:bodyPr/>
        <a:lstStyle/>
        <a:p>
          <a:endParaRPr lang="en-US"/>
        </a:p>
      </dgm:t>
    </dgm:pt>
    <dgm:pt modelId="{AD41022D-B9BC-40C6-B3F7-5984F4C23540}">
      <dgm:prSet phldrT="[Text]"/>
      <dgm:spPr/>
      <dgm:t>
        <a:bodyPr/>
        <a:lstStyle/>
        <a:p>
          <a:r>
            <a:rPr lang="en-US" dirty="0" err="1" smtClean="0">
              <a:solidFill>
                <a:srgbClr val="FF0000"/>
              </a:solidFill>
            </a:rPr>
            <a:t>Tanda</a:t>
          </a:r>
          <a:endParaRPr lang="en-US" dirty="0">
            <a:solidFill>
              <a:srgbClr val="FF0000"/>
            </a:solidFill>
          </a:endParaRPr>
        </a:p>
      </dgm:t>
    </dgm:pt>
    <dgm:pt modelId="{BA5D6499-7193-429C-82DC-38AB4612CEEC}" cxnId="{0417B870-675A-438D-84AC-4DC0E1D5AFD8}" type="parTrans">
      <dgm:prSet/>
      <dgm:spPr/>
      <dgm:t>
        <a:bodyPr/>
        <a:lstStyle/>
        <a:p>
          <a:endParaRPr lang="en-US"/>
        </a:p>
      </dgm:t>
    </dgm:pt>
    <dgm:pt modelId="{240DFAC3-CF47-4AF9-A28F-9894BA5DAD02}" cxnId="{0417B870-675A-438D-84AC-4DC0E1D5AFD8}" type="sibTrans">
      <dgm:prSet/>
      <dgm:spPr/>
      <dgm:t>
        <a:bodyPr/>
        <a:lstStyle/>
        <a:p>
          <a:endParaRPr lang="en-US"/>
        </a:p>
      </dgm:t>
    </dgm:pt>
    <dgm:pt modelId="{056D31DF-8BF1-40FF-81D6-CE0DB1026A58}" type="pres">
      <dgm:prSet presAssocID="{8F8D5152-52E0-4A14-BC26-07CDE82418EE}" presName="linearFlow" presStyleCnt="0">
        <dgm:presLayoutVars>
          <dgm:dir/>
          <dgm:animLvl val="lvl"/>
          <dgm:resizeHandles val="exact"/>
        </dgm:presLayoutVars>
      </dgm:prSet>
      <dgm:spPr/>
    </dgm:pt>
    <dgm:pt modelId="{B72B1C0B-CC53-4BE3-BEC8-20A1E4768A52}" type="pres">
      <dgm:prSet presAssocID="{D5C1CC4C-B19B-4ABA-9E0D-4B25AFD277DE}" presName="composite" presStyleCnt="0"/>
      <dgm:spPr/>
    </dgm:pt>
    <dgm:pt modelId="{AB2C449F-0851-48D3-A32A-A3C2B3AAC31B}" type="pres">
      <dgm:prSet presAssocID="{D5C1CC4C-B19B-4ABA-9E0D-4B25AFD277DE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F24B749-E513-4CE3-9B83-DAD4B15A9429}" type="pres">
      <dgm:prSet presAssocID="{D5C1CC4C-B19B-4ABA-9E0D-4B25AFD277DE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AFB57A-3828-440F-A6C5-A7DCEFE1040E}" type="pres">
      <dgm:prSet presAssocID="{3433594B-A7C6-4D50-9A5E-484BD3CD3EF4}" presName="sp" presStyleCnt="0"/>
      <dgm:spPr/>
    </dgm:pt>
    <dgm:pt modelId="{97ACD925-4F24-4B3D-8FB4-D0E470EF8D24}" type="pres">
      <dgm:prSet presAssocID="{A11A9A55-9B91-4858-AC93-19B4E5D8EA9A}" presName="composite" presStyleCnt="0"/>
      <dgm:spPr/>
    </dgm:pt>
    <dgm:pt modelId="{9702A9D9-30A4-4865-B328-1F1CDB8F61CD}" type="pres">
      <dgm:prSet presAssocID="{A11A9A55-9B91-4858-AC93-19B4E5D8EA9A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20700264-CB67-4E94-B32A-11C0FFAF07EF}" type="pres">
      <dgm:prSet presAssocID="{A11A9A55-9B91-4858-AC93-19B4E5D8EA9A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13A4F9-E6B1-4187-88BE-2EE65F7721B9}" type="pres">
      <dgm:prSet presAssocID="{145761C0-F2BE-4BA9-B39E-E328A2A4C74C}" presName="sp" presStyleCnt="0"/>
      <dgm:spPr/>
    </dgm:pt>
    <dgm:pt modelId="{9409CFA7-AC87-4BF2-A848-3984EBD13148}" type="pres">
      <dgm:prSet presAssocID="{5F93E28A-643A-4577-A4B2-CC47D8237695}" presName="composite" presStyleCnt="0"/>
      <dgm:spPr/>
    </dgm:pt>
    <dgm:pt modelId="{ADE2C6F4-FADC-400C-9091-D72CD6910C24}" type="pres">
      <dgm:prSet presAssocID="{5F93E28A-643A-4577-A4B2-CC47D8237695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413A3A3B-D543-48C2-9986-3D890E2051DB}" type="pres">
      <dgm:prSet presAssocID="{5F93E28A-643A-4577-A4B2-CC47D8237695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9F96EF3-DA82-4D82-AF75-43C78E25FB10}" type="presOf" srcId="{5F93E28A-643A-4577-A4B2-CC47D8237695}" destId="{ADE2C6F4-FADC-400C-9091-D72CD6910C24}" srcOrd="0" destOrd="0" presId="urn:microsoft.com/office/officeart/2005/8/layout/chevron2"/>
    <dgm:cxn modelId="{8CD4E282-D47F-44E8-9660-8C5B8D8535BF}" srcId="{A11A9A55-9B91-4858-AC93-19B4E5D8EA9A}" destId="{6441D512-0E51-4948-AAD8-755211666E7E}" srcOrd="0" destOrd="0" parTransId="{4147C57F-F86A-4D83-B38A-38B4356B7FEE}" sibTransId="{2DFB3701-4B0D-4707-AB01-B675986C29CE}"/>
    <dgm:cxn modelId="{65032AA1-E876-466C-851C-D2BCE5F0B127}" type="presOf" srcId="{AD41022D-B9BC-40C6-B3F7-5984F4C23540}" destId="{413A3A3B-D543-48C2-9986-3D890E2051DB}" srcOrd="0" destOrd="0" presId="urn:microsoft.com/office/officeart/2005/8/layout/chevron2"/>
    <dgm:cxn modelId="{60F63F09-4244-4391-A6D4-86C197CF6A31}" srcId="{8F8D5152-52E0-4A14-BC26-07CDE82418EE}" destId="{D5C1CC4C-B19B-4ABA-9E0D-4B25AFD277DE}" srcOrd="0" destOrd="0" parTransId="{FA715ADA-0B5D-4628-9B31-629FE1DD5174}" sibTransId="{3433594B-A7C6-4D50-9A5E-484BD3CD3EF4}"/>
    <dgm:cxn modelId="{0417B870-675A-438D-84AC-4DC0E1D5AFD8}" srcId="{5F93E28A-643A-4577-A4B2-CC47D8237695}" destId="{AD41022D-B9BC-40C6-B3F7-5984F4C23540}" srcOrd="0" destOrd="0" parTransId="{BA5D6499-7193-429C-82DC-38AB4612CEEC}" sibTransId="{240DFAC3-CF47-4AF9-A28F-9894BA5DAD02}"/>
    <dgm:cxn modelId="{32E8405D-EDAB-49FA-9356-CCAC940E9B98}" srcId="{8F8D5152-52E0-4A14-BC26-07CDE82418EE}" destId="{5F93E28A-643A-4577-A4B2-CC47D8237695}" srcOrd="2" destOrd="0" parTransId="{C1590A11-B59A-43EA-9B2E-8AE2F4E5FFCF}" sibTransId="{4CBBA501-C6D7-4138-9485-84D2A32A5B75}"/>
    <dgm:cxn modelId="{7BE1D53F-B03F-437D-9848-292F48C8826B}" srcId="{8F8D5152-52E0-4A14-BC26-07CDE82418EE}" destId="{A11A9A55-9B91-4858-AC93-19B4E5D8EA9A}" srcOrd="1" destOrd="0" parTransId="{46BC1C1D-BD73-4C94-981D-E91820D3AE9D}" sibTransId="{145761C0-F2BE-4BA9-B39E-E328A2A4C74C}"/>
    <dgm:cxn modelId="{D7D74755-4C69-4EA7-BB78-9D0A721B1A9A}" srcId="{D5C1CC4C-B19B-4ABA-9E0D-4B25AFD277DE}" destId="{C1FA1A9A-9D02-437E-9E65-498F4164B703}" srcOrd="0" destOrd="0" parTransId="{AB0D3C33-E293-4BB9-A5D9-CA4331A4FC54}" sibTransId="{4509CBA6-28CD-4A99-8CFD-8905E3B4CC87}"/>
    <dgm:cxn modelId="{2F39B4F3-F621-4991-AF28-8B1E8A233576}" type="presOf" srcId="{A11A9A55-9B91-4858-AC93-19B4E5D8EA9A}" destId="{9702A9D9-30A4-4865-B328-1F1CDB8F61CD}" srcOrd="0" destOrd="0" presId="urn:microsoft.com/office/officeart/2005/8/layout/chevron2"/>
    <dgm:cxn modelId="{DE4D323B-447E-42E5-B227-210FDCBDFB3C}" type="presOf" srcId="{8F8D5152-52E0-4A14-BC26-07CDE82418EE}" destId="{056D31DF-8BF1-40FF-81D6-CE0DB1026A58}" srcOrd="0" destOrd="0" presId="urn:microsoft.com/office/officeart/2005/8/layout/chevron2"/>
    <dgm:cxn modelId="{B3B8C5B8-65E9-4FDE-B662-D58A698CD047}" type="presOf" srcId="{6441D512-0E51-4948-AAD8-755211666E7E}" destId="{20700264-CB67-4E94-B32A-11C0FFAF07EF}" srcOrd="0" destOrd="0" presId="urn:microsoft.com/office/officeart/2005/8/layout/chevron2"/>
    <dgm:cxn modelId="{010645A3-39F4-4F10-8769-8D05E262AF09}" type="presOf" srcId="{C1FA1A9A-9D02-437E-9E65-498F4164B703}" destId="{9F24B749-E513-4CE3-9B83-DAD4B15A9429}" srcOrd="0" destOrd="0" presId="urn:microsoft.com/office/officeart/2005/8/layout/chevron2"/>
    <dgm:cxn modelId="{B8576E0A-58BC-4BF7-924F-EA444E5FB37C}" type="presOf" srcId="{D5C1CC4C-B19B-4ABA-9E0D-4B25AFD277DE}" destId="{AB2C449F-0851-48D3-A32A-A3C2B3AAC31B}" srcOrd="0" destOrd="0" presId="urn:microsoft.com/office/officeart/2005/8/layout/chevron2"/>
    <dgm:cxn modelId="{57E052AC-FC7A-49EC-9FBC-2A54651092D8}" type="presParOf" srcId="{056D31DF-8BF1-40FF-81D6-CE0DB1026A58}" destId="{B72B1C0B-CC53-4BE3-BEC8-20A1E4768A52}" srcOrd="0" destOrd="0" presId="urn:microsoft.com/office/officeart/2005/8/layout/chevron2"/>
    <dgm:cxn modelId="{3C97395B-96C2-4DF2-A3A5-82FD0C923D9B}" type="presParOf" srcId="{B72B1C0B-CC53-4BE3-BEC8-20A1E4768A52}" destId="{AB2C449F-0851-48D3-A32A-A3C2B3AAC31B}" srcOrd="0" destOrd="0" presId="urn:microsoft.com/office/officeart/2005/8/layout/chevron2"/>
    <dgm:cxn modelId="{279AA7BF-1A9A-4701-8555-FAAF911BF44B}" type="presParOf" srcId="{B72B1C0B-CC53-4BE3-BEC8-20A1E4768A52}" destId="{9F24B749-E513-4CE3-9B83-DAD4B15A9429}" srcOrd="1" destOrd="0" presId="urn:microsoft.com/office/officeart/2005/8/layout/chevron2"/>
    <dgm:cxn modelId="{ACCD4F61-9EA2-4B39-9FB3-938F04122A2D}" type="presParOf" srcId="{056D31DF-8BF1-40FF-81D6-CE0DB1026A58}" destId="{5CAFB57A-3828-440F-A6C5-A7DCEFE1040E}" srcOrd="1" destOrd="0" presId="urn:microsoft.com/office/officeart/2005/8/layout/chevron2"/>
    <dgm:cxn modelId="{A277DDDA-5CC4-4603-A69D-649642F4F90E}" type="presParOf" srcId="{056D31DF-8BF1-40FF-81D6-CE0DB1026A58}" destId="{97ACD925-4F24-4B3D-8FB4-D0E470EF8D24}" srcOrd="2" destOrd="0" presId="urn:microsoft.com/office/officeart/2005/8/layout/chevron2"/>
    <dgm:cxn modelId="{8B7AA1B3-BF80-477D-A6A8-5133A6500AE2}" type="presParOf" srcId="{97ACD925-4F24-4B3D-8FB4-D0E470EF8D24}" destId="{9702A9D9-30A4-4865-B328-1F1CDB8F61CD}" srcOrd="0" destOrd="0" presId="urn:microsoft.com/office/officeart/2005/8/layout/chevron2"/>
    <dgm:cxn modelId="{9543AE94-1565-4CAD-9F61-CA3B4FF24E73}" type="presParOf" srcId="{97ACD925-4F24-4B3D-8FB4-D0E470EF8D24}" destId="{20700264-CB67-4E94-B32A-11C0FFAF07EF}" srcOrd="1" destOrd="0" presId="urn:microsoft.com/office/officeart/2005/8/layout/chevron2"/>
    <dgm:cxn modelId="{DEB82C3E-10B7-477C-92C9-012CE8DA2BE9}" type="presParOf" srcId="{056D31DF-8BF1-40FF-81D6-CE0DB1026A58}" destId="{3713A4F9-E6B1-4187-88BE-2EE65F7721B9}" srcOrd="3" destOrd="0" presId="urn:microsoft.com/office/officeart/2005/8/layout/chevron2"/>
    <dgm:cxn modelId="{913C26CA-F9C6-496B-BD06-0C0B7EE3EAF8}" type="presParOf" srcId="{056D31DF-8BF1-40FF-81D6-CE0DB1026A58}" destId="{9409CFA7-AC87-4BF2-A848-3984EBD13148}" srcOrd="4" destOrd="0" presId="urn:microsoft.com/office/officeart/2005/8/layout/chevron2"/>
    <dgm:cxn modelId="{647E594D-6A21-4DC5-88F5-B1992F481C73}" type="presParOf" srcId="{9409CFA7-AC87-4BF2-A848-3984EBD13148}" destId="{ADE2C6F4-FADC-400C-9091-D72CD6910C24}" srcOrd="0" destOrd="0" presId="urn:microsoft.com/office/officeart/2005/8/layout/chevron2"/>
    <dgm:cxn modelId="{D36F8CE2-72D3-43E8-B474-FC9F4EB76D7D}" type="presParOf" srcId="{9409CFA7-AC87-4BF2-A848-3984EBD13148}" destId="{413A3A3B-D543-48C2-9986-3D890E2051DB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E22CF1-D76A-4B80-BE44-66D29BC00EFF}">
      <dsp:nvSpPr>
        <dsp:cNvPr id="0" name=""/>
        <dsp:cNvSpPr/>
      </dsp:nvSpPr>
      <dsp:spPr>
        <a:xfrm>
          <a:off x="0" y="0"/>
          <a:ext cx="6096000" cy="12699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err="1" smtClean="0"/>
            <a:t>Menjalin</a:t>
          </a:r>
          <a:r>
            <a:rPr lang="en-US" sz="3700" kern="1200" dirty="0" smtClean="0"/>
            <a:t> </a:t>
          </a:r>
          <a:r>
            <a:rPr lang="en-US" sz="3700" kern="1200" dirty="0" err="1" smtClean="0"/>
            <a:t>Hubungan</a:t>
          </a:r>
          <a:endParaRPr lang="en-US" sz="3700" kern="1200" dirty="0"/>
        </a:p>
      </dsp:txBody>
      <dsp:txXfrm>
        <a:off x="1346200" y="0"/>
        <a:ext cx="4749800" cy="1269999"/>
      </dsp:txXfrm>
    </dsp:sp>
    <dsp:sp modelId="{2EEDB815-4FA5-43FD-A755-480468609767}">
      <dsp:nvSpPr>
        <dsp:cNvPr id="0" name=""/>
        <dsp:cNvSpPr/>
      </dsp:nvSpPr>
      <dsp:spPr>
        <a:xfrm>
          <a:off x="126999" y="126999"/>
          <a:ext cx="1219200" cy="1015999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5B2D10-134F-4649-BC34-DD62EE334D86}">
      <dsp:nvSpPr>
        <dsp:cNvPr id="0" name=""/>
        <dsp:cNvSpPr/>
      </dsp:nvSpPr>
      <dsp:spPr>
        <a:xfrm>
          <a:off x="0" y="1396999"/>
          <a:ext cx="6096000" cy="12699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err="1" smtClean="0"/>
            <a:t>Lingkungan</a:t>
          </a:r>
          <a:r>
            <a:rPr lang="en-US" sz="3700" kern="1200" dirty="0" smtClean="0"/>
            <a:t> </a:t>
          </a:r>
          <a:r>
            <a:rPr lang="en-US" sz="3700" kern="1200" dirty="0" err="1" smtClean="0"/>
            <a:t>Kondusif</a:t>
          </a:r>
          <a:endParaRPr lang="en-US" sz="3700" kern="1200" dirty="0"/>
        </a:p>
      </dsp:txBody>
      <dsp:txXfrm>
        <a:off x="1346200" y="1396999"/>
        <a:ext cx="4749800" cy="1269999"/>
      </dsp:txXfrm>
    </dsp:sp>
    <dsp:sp modelId="{7748877C-DBA2-49C2-BF09-2585B181ACCF}">
      <dsp:nvSpPr>
        <dsp:cNvPr id="0" name=""/>
        <dsp:cNvSpPr/>
      </dsp:nvSpPr>
      <dsp:spPr>
        <a:xfrm>
          <a:off x="126999" y="1523999"/>
          <a:ext cx="1219200" cy="1015999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56795E-D256-432C-8476-104071DDAB90}">
      <dsp:nvSpPr>
        <dsp:cNvPr id="0" name=""/>
        <dsp:cNvSpPr/>
      </dsp:nvSpPr>
      <dsp:spPr>
        <a:xfrm>
          <a:off x="0" y="2793999"/>
          <a:ext cx="6096000" cy="12699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err="1" smtClean="0"/>
            <a:t>Konsep</a:t>
          </a:r>
          <a:r>
            <a:rPr lang="en-US" sz="3700" kern="1200" dirty="0" smtClean="0"/>
            <a:t> Lain</a:t>
          </a:r>
          <a:endParaRPr lang="en-US" sz="3700" kern="1200" dirty="0"/>
        </a:p>
      </dsp:txBody>
      <dsp:txXfrm>
        <a:off x="1346200" y="2793999"/>
        <a:ext cx="4749800" cy="1269999"/>
      </dsp:txXfrm>
    </dsp:sp>
    <dsp:sp modelId="{23114D90-DF7D-4334-9682-FF7AFD447DC4}">
      <dsp:nvSpPr>
        <dsp:cNvPr id="0" name=""/>
        <dsp:cNvSpPr/>
      </dsp:nvSpPr>
      <dsp:spPr>
        <a:xfrm>
          <a:off x="126999" y="2920999"/>
          <a:ext cx="1219200" cy="1015999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2C449F-0851-48D3-A32A-A3C2B3AAC31B}">
      <dsp:nvSpPr>
        <dsp:cNvPr id="0" name=""/>
        <dsp:cNvSpPr/>
      </dsp:nvSpPr>
      <dsp:spPr>
        <a:xfrm rot="5400000">
          <a:off x="-222646" y="223826"/>
          <a:ext cx="1484312" cy="103901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/>
            <a:t>1</a:t>
          </a:r>
          <a:endParaRPr lang="en-US" sz="2900" kern="1200" dirty="0"/>
        </a:p>
      </dsp:txBody>
      <dsp:txXfrm rot="-5400000">
        <a:off x="1" y="520688"/>
        <a:ext cx="1039018" cy="445294"/>
      </dsp:txXfrm>
    </dsp:sp>
    <dsp:sp modelId="{9F24B749-E513-4CE3-9B83-DAD4B15A9429}">
      <dsp:nvSpPr>
        <dsp:cNvPr id="0" name=""/>
        <dsp:cNvSpPr/>
      </dsp:nvSpPr>
      <dsp:spPr>
        <a:xfrm rot="5400000">
          <a:off x="3085107" y="-2044909"/>
          <a:ext cx="964803" cy="505698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032" tIns="22860" rIns="22860" bIns="22860" numCol="1" spcCol="1270" anchor="ctr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600" kern="1200" dirty="0" err="1" smtClean="0">
              <a:solidFill>
                <a:srgbClr val="C00000"/>
              </a:solidFill>
            </a:rPr>
            <a:t>Kegiatan</a:t>
          </a:r>
          <a:r>
            <a:rPr lang="en-US" sz="3600" kern="1200" dirty="0" smtClean="0">
              <a:solidFill>
                <a:srgbClr val="C00000"/>
              </a:solidFill>
            </a:rPr>
            <a:t> /</a:t>
          </a:r>
          <a:r>
            <a:rPr lang="en-US" sz="3600" kern="1200" dirty="0" err="1" smtClean="0">
              <a:solidFill>
                <a:srgbClr val="C00000"/>
              </a:solidFill>
            </a:rPr>
            <a:t>rutinitas</a:t>
          </a:r>
          <a:endParaRPr lang="en-US" sz="3600" kern="1200" dirty="0">
            <a:solidFill>
              <a:srgbClr val="C00000"/>
            </a:solidFill>
          </a:endParaRPr>
        </a:p>
      </dsp:txBody>
      <dsp:txXfrm rot="-5400000">
        <a:off x="1039018" y="48278"/>
        <a:ext cx="5009883" cy="870607"/>
      </dsp:txXfrm>
    </dsp:sp>
    <dsp:sp modelId="{9702A9D9-30A4-4865-B328-1F1CDB8F61CD}">
      <dsp:nvSpPr>
        <dsp:cNvPr id="0" name=""/>
        <dsp:cNvSpPr/>
      </dsp:nvSpPr>
      <dsp:spPr>
        <a:xfrm rot="5400000">
          <a:off x="-222646" y="1512490"/>
          <a:ext cx="1484312" cy="103901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/>
            <a:t>2</a:t>
          </a:r>
          <a:endParaRPr lang="en-US" sz="2900" kern="1200" dirty="0"/>
        </a:p>
      </dsp:txBody>
      <dsp:txXfrm rot="-5400000">
        <a:off x="1" y="1809352"/>
        <a:ext cx="1039018" cy="445294"/>
      </dsp:txXfrm>
    </dsp:sp>
    <dsp:sp modelId="{20700264-CB67-4E94-B32A-11C0FFAF07EF}">
      <dsp:nvSpPr>
        <dsp:cNvPr id="0" name=""/>
        <dsp:cNvSpPr/>
      </dsp:nvSpPr>
      <dsp:spPr>
        <a:xfrm rot="5400000">
          <a:off x="3085107" y="-756245"/>
          <a:ext cx="964803" cy="505698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032" tIns="22860" rIns="22860" bIns="22860" numCol="1" spcCol="1270" anchor="ctr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600" kern="1200" dirty="0" err="1" smtClean="0">
              <a:solidFill>
                <a:srgbClr val="C00000"/>
              </a:solidFill>
            </a:rPr>
            <a:t>Gunakan</a:t>
          </a:r>
          <a:r>
            <a:rPr lang="en-US" sz="3600" kern="1200" dirty="0" smtClean="0">
              <a:solidFill>
                <a:srgbClr val="C00000"/>
              </a:solidFill>
            </a:rPr>
            <a:t> </a:t>
          </a:r>
          <a:r>
            <a:rPr lang="en-US" sz="3600" kern="1200" dirty="0" err="1" smtClean="0">
              <a:solidFill>
                <a:srgbClr val="C00000"/>
              </a:solidFill>
            </a:rPr>
            <a:t>Ketertarikan</a:t>
          </a:r>
          <a:endParaRPr lang="en-US" sz="3600" kern="1200" dirty="0">
            <a:solidFill>
              <a:srgbClr val="C00000"/>
            </a:solidFill>
          </a:endParaRPr>
        </a:p>
      </dsp:txBody>
      <dsp:txXfrm rot="-5400000">
        <a:off x="1039018" y="1336942"/>
        <a:ext cx="5009883" cy="870607"/>
      </dsp:txXfrm>
    </dsp:sp>
    <dsp:sp modelId="{ADE2C6F4-FADC-400C-9091-D72CD6910C24}">
      <dsp:nvSpPr>
        <dsp:cNvPr id="0" name=""/>
        <dsp:cNvSpPr/>
      </dsp:nvSpPr>
      <dsp:spPr>
        <a:xfrm rot="5400000">
          <a:off x="-222646" y="2801154"/>
          <a:ext cx="1484312" cy="103901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/>
            <a:t>3</a:t>
          </a:r>
          <a:endParaRPr lang="en-US" sz="2900" kern="1200" dirty="0"/>
        </a:p>
      </dsp:txBody>
      <dsp:txXfrm rot="-5400000">
        <a:off x="1" y="3098016"/>
        <a:ext cx="1039018" cy="445294"/>
      </dsp:txXfrm>
    </dsp:sp>
    <dsp:sp modelId="{413A3A3B-D543-48C2-9986-3D890E2051DB}">
      <dsp:nvSpPr>
        <dsp:cNvPr id="0" name=""/>
        <dsp:cNvSpPr/>
      </dsp:nvSpPr>
      <dsp:spPr>
        <a:xfrm rot="5400000">
          <a:off x="3013146" y="519306"/>
          <a:ext cx="964803" cy="505698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032" tIns="22860" rIns="22860" bIns="22860" numCol="1" spcCol="1270" anchor="ctr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600" kern="1200" dirty="0" err="1" smtClean="0">
              <a:solidFill>
                <a:srgbClr val="FF0000"/>
              </a:solidFill>
            </a:rPr>
            <a:t>Gunakan</a:t>
          </a:r>
          <a:r>
            <a:rPr lang="en-US" sz="3600" kern="1200" dirty="0" smtClean="0">
              <a:solidFill>
                <a:srgbClr val="FF0000"/>
              </a:solidFill>
            </a:rPr>
            <a:t> </a:t>
          </a:r>
          <a:r>
            <a:rPr lang="en-US" sz="3600" kern="1200" dirty="0" err="1" smtClean="0">
              <a:solidFill>
                <a:srgbClr val="FF0000"/>
              </a:solidFill>
            </a:rPr>
            <a:t>Gambar</a:t>
          </a:r>
          <a:endParaRPr lang="en-US" sz="3600" kern="1200" dirty="0">
            <a:solidFill>
              <a:srgbClr val="FF0000"/>
            </a:solidFill>
          </a:endParaRPr>
        </a:p>
      </dsp:txBody>
      <dsp:txXfrm rot="-5400000">
        <a:off x="967057" y="2612493"/>
        <a:ext cx="5009883" cy="87060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2C449F-0851-48D3-A32A-A3C2B3AAC31B}">
      <dsp:nvSpPr>
        <dsp:cNvPr id="0" name=""/>
        <dsp:cNvSpPr/>
      </dsp:nvSpPr>
      <dsp:spPr>
        <a:xfrm rot="5400000">
          <a:off x="-222646" y="223826"/>
          <a:ext cx="1484312" cy="103901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/>
            <a:t>1</a:t>
          </a:r>
          <a:endParaRPr lang="en-US" sz="2900" kern="1200" dirty="0"/>
        </a:p>
      </dsp:txBody>
      <dsp:txXfrm rot="-5400000">
        <a:off x="1" y="520688"/>
        <a:ext cx="1039018" cy="445294"/>
      </dsp:txXfrm>
    </dsp:sp>
    <dsp:sp modelId="{9F24B749-E513-4CE3-9B83-DAD4B15A9429}">
      <dsp:nvSpPr>
        <dsp:cNvPr id="0" name=""/>
        <dsp:cNvSpPr/>
      </dsp:nvSpPr>
      <dsp:spPr>
        <a:xfrm rot="5400000">
          <a:off x="3085107" y="-2044909"/>
          <a:ext cx="964803" cy="505698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8272" tIns="35560" rIns="35560" bIns="35560" numCol="1" spcCol="1270" anchor="ctr" anchorCtr="0">
          <a:noAutofit/>
        </a:bodyPr>
        <a:lstStyle/>
        <a:p>
          <a:pPr marL="285750" lvl="1" indent="-285750" algn="l" defTabSz="2489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5600" kern="1200" dirty="0" err="1" smtClean="0">
              <a:solidFill>
                <a:srgbClr val="C00000"/>
              </a:solidFill>
            </a:rPr>
            <a:t>Bahasa</a:t>
          </a:r>
          <a:endParaRPr lang="en-US" sz="5600" kern="1200" dirty="0">
            <a:solidFill>
              <a:srgbClr val="C00000"/>
            </a:solidFill>
          </a:endParaRPr>
        </a:p>
      </dsp:txBody>
      <dsp:txXfrm rot="-5400000">
        <a:off x="1039018" y="48278"/>
        <a:ext cx="5009883" cy="870607"/>
      </dsp:txXfrm>
    </dsp:sp>
    <dsp:sp modelId="{9702A9D9-30A4-4865-B328-1F1CDB8F61CD}">
      <dsp:nvSpPr>
        <dsp:cNvPr id="0" name=""/>
        <dsp:cNvSpPr/>
      </dsp:nvSpPr>
      <dsp:spPr>
        <a:xfrm rot="5400000">
          <a:off x="-222646" y="1512490"/>
          <a:ext cx="1484312" cy="103901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/>
            <a:t>2</a:t>
          </a:r>
          <a:endParaRPr lang="en-US" sz="2900" kern="1200" dirty="0"/>
        </a:p>
      </dsp:txBody>
      <dsp:txXfrm rot="-5400000">
        <a:off x="1" y="1809352"/>
        <a:ext cx="1039018" cy="445294"/>
      </dsp:txXfrm>
    </dsp:sp>
    <dsp:sp modelId="{20700264-CB67-4E94-B32A-11C0FFAF07EF}">
      <dsp:nvSpPr>
        <dsp:cNvPr id="0" name=""/>
        <dsp:cNvSpPr/>
      </dsp:nvSpPr>
      <dsp:spPr>
        <a:xfrm rot="5400000">
          <a:off x="3085107" y="-756245"/>
          <a:ext cx="964803" cy="505698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8272" tIns="35560" rIns="35560" bIns="35560" numCol="1" spcCol="1270" anchor="ctr" anchorCtr="0">
          <a:noAutofit/>
        </a:bodyPr>
        <a:lstStyle/>
        <a:p>
          <a:pPr marL="285750" lvl="1" indent="-285750" algn="l" defTabSz="2489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5600" kern="1200" dirty="0" err="1" smtClean="0">
              <a:solidFill>
                <a:srgbClr val="C00000"/>
              </a:solidFill>
            </a:rPr>
            <a:t>Gerak</a:t>
          </a:r>
          <a:r>
            <a:rPr lang="en-US" sz="5600" kern="1200" dirty="0" smtClean="0">
              <a:solidFill>
                <a:srgbClr val="C00000"/>
              </a:solidFill>
            </a:rPr>
            <a:t>, </a:t>
          </a:r>
          <a:r>
            <a:rPr lang="en-US" sz="5600" kern="1200" dirty="0" err="1" smtClean="0">
              <a:solidFill>
                <a:srgbClr val="C00000"/>
              </a:solidFill>
            </a:rPr>
            <a:t>Isyarat</a:t>
          </a:r>
          <a:endParaRPr lang="en-US" sz="5600" kern="1200" dirty="0">
            <a:solidFill>
              <a:srgbClr val="C00000"/>
            </a:solidFill>
          </a:endParaRPr>
        </a:p>
      </dsp:txBody>
      <dsp:txXfrm rot="-5400000">
        <a:off x="1039018" y="1336942"/>
        <a:ext cx="5009883" cy="870607"/>
      </dsp:txXfrm>
    </dsp:sp>
    <dsp:sp modelId="{ADE2C6F4-FADC-400C-9091-D72CD6910C24}">
      <dsp:nvSpPr>
        <dsp:cNvPr id="0" name=""/>
        <dsp:cNvSpPr/>
      </dsp:nvSpPr>
      <dsp:spPr>
        <a:xfrm rot="5400000">
          <a:off x="-222646" y="2801154"/>
          <a:ext cx="1484312" cy="103901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/>
            <a:t>3</a:t>
          </a:r>
          <a:endParaRPr lang="en-US" sz="2900" kern="1200" dirty="0"/>
        </a:p>
      </dsp:txBody>
      <dsp:txXfrm rot="-5400000">
        <a:off x="1" y="3098016"/>
        <a:ext cx="1039018" cy="445294"/>
      </dsp:txXfrm>
    </dsp:sp>
    <dsp:sp modelId="{413A3A3B-D543-48C2-9986-3D890E2051DB}">
      <dsp:nvSpPr>
        <dsp:cNvPr id="0" name=""/>
        <dsp:cNvSpPr/>
      </dsp:nvSpPr>
      <dsp:spPr>
        <a:xfrm rot="5400000">
          <a:off x="3085107" y="532418"/>
          <a:ext cx="964803" cy="505698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8272" tIns="35560" rIns="35560" bIns="35560" numCol="1" spcCol="1270" anchor="ctr" anchorCtr="0">
          <a:noAutofit/>
        </a:bodyPr>
        <a:lstStyle/>
        <a:p>
          <a:pPr marL="285750" lvl="1" indent="-285750" algn="l" defTabSz="2489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5600" kern="1200" dirty="0" err="1" smtClean="0">
              <a:solidFill>
                <a:srgbClr val="FF0000"/>
              </a:solidFill>
            </a:rPr>
            <a:t>Tanda</a:t>
          </a:r>
          <a:endParaRPr lang="en-US" sz="5600" kern="1200" dirty="0">
            <a:solidFill>
              <a:srgbClr val="FF0000"/>
            </a:solidFill>
          </a:endParaRPr>
        </a:p>
      </dsp:txBody>
      <dsp:txXfrm rot="-5400000">
        <a:off x="1039018" y="2625605"/>
        <a:ext cx="5009883" cy="8706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type="chevron" r:blip="" rot="90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ound2SameRect" r:blip="" rot="90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ound2SameRect" r:blip="" rot="-90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type="chevron" r:blip="" rot="90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ound2SameRect" r:blip="" rot="90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ound2SameRect" r:blip="" rot="-90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7B782-8B53-44C3-8981-4D78D621D9AE}" type="datetimeFigureOut">
              <a:rPr lang="en-US" smtClean="0"/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DB5CE-B39E-4059-9414-8AAB73ACCBD0}" type="slidenum">
              <a:rPr lang="en-US" smtClean="0"/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7B782-8B53-44C3-8981-4D78D621D9A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DB5CE-B39E-4059-9414-8AAB73ACCBD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7B782-8B53-44C3-8981-4D78D621D9A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DB5CE-B39E-4059-9414-8AAB73ACCBD0}" type="slidenum">
              <a:rPr lang="en-US" smtClean="0"/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7B782-8B53-44C3-8981-4D78D621D9AE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DB5CE-B39E-4059-9414-8AAB73ACCBD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7B782-8B53-44C3-8981-4D78D621D9AE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DB5CE-B39E-4059-9414-8AAB73ACCBD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7B782-8B53-44C3-8981-4D78D621D9A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DB5CE-B39E-4059-9414-8AAB73ACCBD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7B782-8B53-44C3-8981-4D78D621D9AE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DB5CE-B39E-4059-9414-8AAB73ACCBD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7B782-8B53-44C3-8981-4D78D621D9AE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DB5CE-B39E-4059-9414-8AAB73ACCBD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7B782-8B53-44C3-8981-4D78D621D9AE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91CDB5CE-B39E-4059-9414-8AAB73ACCBD0}" type="slidenum">
              <a:rPr lang="en-US" smtClean="0"/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/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/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7B782-8B53-44C3-8981-4D78D621D9A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DB5CE-B39E-4059-9414-8AAB73ACCBD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7B782-8B53-44C3-8981-4D78D621D9A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DB5CE-B39E-4059-9414-8AAB73ACCBD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  <a:p>
            <a:pPr lvl="1" eaLnBrk="1" latinLnBrk="0" hangingPunct="1"/>
            <a:r>
              <a:rPr kumimoji="0" lang="en-US" smtClean="0"/>
              <a:t>Second level</a:t>
            </a:r>
            <a:endParaRPr kumimoji="0" lang="en-US" smtClean="0"/>
          </a:p>
          <a:p>
            <a:pPr lvl="2" eaLnBrk="1" latinLnBrk="0" hangingPunct="1"/>
            <a:r>
              <a:rPr kumimoji="0" lang="en-US" smtClean="0"/>
              <a:t>Third level</a:t>
            </a:r>
            <a:endParaRPr kumimoji="0" lang="en-US" smtClean="0"/>
          </a:p>
          <a:p>
            <a:pPr lvl="3" eaLnBrk="1" latinLnBrk="0" hangingPunct="1"/>
            <a:r>
              <a:rPr kumimoji="0" lang="en-US" smtClean="0"/>
              <a:t>Fourth level</a:t>
            </a:r>
            <a:endParaRPr kumimoji="0" lang="en-US" smtClean="0"/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807B782-8B53-44C3-8981-4D78D621D9AE}" type="datetimeFigureOut">
              <a:rPr lang="en-US" smtClean="0"/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1CDB5CE-B39E-4059-9414-8AAB73ACCBD0}" type="slidenum">
              <a:rPr lang="en-US" smtClean="0"/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/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/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 panose="05020102010507070707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7015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 panose="05020102010507070707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7015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 panose="05020102010507070707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185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 panose="05020102010507070707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185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 panose="05020102010507070707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 panose="05020102010507070707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 panose="05020102010507070707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" Type="http://schemas.openxmlformats.org/officeDocument/2006/relationships/diagramData" Target="../diagrams/data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microsoft.com/office/2007/relationships/diagramDrawing" Target="../diagrams/drawing2.xml"/><Relationship Id="rId4" Type="http://schemas.openxmlformats.org/officeDocument/2006/relationships/diagramColors" Target="../diagrams/colors2.xml"/><Relationship Id="rId3" Type="http://schemas.openxmlformats.org/officeDocument/2006/relationships/diagramQuickStyle" Target="../diagrams/quickStyle2.xml"/><Relationship Id="rId2" Type="http://schemas.openxmlformats.org/officeDocument/2006/relationships/diagramLayout" Target="../diagrams/layout2.xml"/><Relationship Id="rId1" Type="http://schemas.openxmlformats.org/officeDocument/2006/relationships/diagramData" Target="../diagrams/data2.xml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microsoft.com/office/2007/relationships/diagramDrawing" Target="../diagrams/drawing3.xml"/><Relationship Id="rId4" Type="http://schemas.openxmlformats.org/officeDocument/2006/relationships/diagramColors" Target="../diagrams/colors3.xml"/><Relationship Id="rId3" Type="http://schemas.openxmlformats.org/officeDocument/2006/relationships/diagramQuickStyle" Target="../diagrams/quickStyle3.xml"/><Relationship Id="rId2" Type="http://schemas.openxmlformats.org/officeDocument/2006/relationships/diagramLayout" Target="../diagrams/layout3.xml"/><Relationship Id="rId1" Type="http://schemas.openxmlformats.org/officeDocument/2006/relationships/diagramData" Target="../diagrams/data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0116" y="609600"/>
            <a:ext cx="8595173" cy="48320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en-US" sz="4400" b="1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C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r>
              <a:rPr lang="en-US" sz="44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Membangun</a:t>
            </a:r>
            <a:r>
              <a:rPr lang="en-US" sz="4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en-US" sz="44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Konsep</a:t>
            </a:r>
            <a:r>
              <a:rPr lang="en-US" sz="4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endParaRPr lang="en-US" sz="4400" b="1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C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r>
              <a:rPr lang="en-US" sz="44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Bersama</a:t>
            </a:r>
            <a:r>
              <a:rPr lang="en-US" sz="4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en-US" sz="44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anak</a:t>
            </a:r>
            <a:r>
              <a:rPr lang="en-US" sz="4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en-US" sz="44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Tunanetra-rungu</a:t>
            </a:r>
            <a:endParaRPr lang="en-US" sz="44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C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r>
              <a:rPr lang="en-US" sz="4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(Deaf-Blind)</a:t>
            </a:r>
            <a:endParaRPr lang="en-US" sz="4400" b="1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C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endParaRPr lang="en-US" sz="44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C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r>
              <a:rPr lang="en-US" sz="44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Oleh</a:t>
            </a:r>
            <a:r>
              <a:rPr lang="en-US" sz="4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:</a:t>
            </a:r>
            <a:endParaRPr lang="en-US" sz="44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C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r>
              <a:rPr lang="en-US" sz="4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Eva </a:t>
            </a:r>
            <a:r>
              <a:rPr lang="en-US" sz="44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Susanto,S.Pd.I.S.Pd</a:t>
            </a:r>
            <a:endParaRPr lang="en-US" sz="4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C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D:\0000000000000000000000 A2020-2021\Pelatihan QR Code\gambar\background-ppt-bergerak-5181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762000" y="1219200"/>
            <a:ext cx="7162800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Apa</a:t>
            </a:r>
            <a:r>
              <a:rPr lang="en-US" sz="6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</a:t>
            </a:r>
            <a:r>
              <a:rPr lang="en-US" sz="66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itu</a:t>
            </a:r>
            <a:r>
              <a:rPr lang="en-US" sz="6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</a:t>
            </a:r>
            <a:r>
              <a:rPr lang="en-US" sz="66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Konsep</a:t>
            </a:r>
            <a:r>
              <a:rPr lang="en-US" sz="6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?</a:t>
            </a:r>
            <a:endParaRPr lang="en-US" sz="6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457200"/>
            <a:ext cx="8458200" cy="2953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rgbClr val="FFFF00"/>
                </a:solidFill>
              </a:rPr>
              <a:t>Cerita</a:t>
            </a:r>
            <a:r>
              <a:rPr lang="en-US" sz="2400" b="1" dirty="0">
                <a:solidFill>
                  <a:srgbClr val="FFFF00"/>
                </a:solidFill>
              </a:rPr>
              <a:t>: </a:t>
            </a:r>
            <a:endParaRPr lang="en-US" sz="2400" b="1" dirty="0">
              <a:solidFill>
                <a:srgbClr val="FFFF00"/>
              </a:solidFill>
            </a:endParaRPr>
          </a:p>
          <a:p>
            <a:pPr algn="just"/>
            <a:r>
              <a:rPr lang="en-US" sz="5400" b="1" dirty="0" err="1">
                <a:solidFill>
                  <a:schemeClr val="bg1"/>
                </a:solidFill>
              </a:rPr>
              <a:t>Empat</a:t>
            </a:r>
            <a:r>
              <a:rPr lang="en-US" sz="5400" b="1" dirty="0">
                <a:solidFill>
                  <a:schemeClr val="bg1"/>
                </a:solidFill>
              </a:rPr>
              <a:t> </a:t>
            </a:r>
            <a:r>
              <a:rPr lang="en-US" sz="5400" b="1" dirty="0" err="1">
                <a:solidFill>
                  <a:schemeClr val="bg1"/>
                </a:solidFill>
              </a:rPr>
              <a:t>laki-laki</a:t>
            </a:r>
            <a:r>
              <a:rPr lang="en-US" sz="5400" b="1" dirty="0">
                <a:solidFill>
                  <a:schemeClr val="bg1"/>
                </a:solidFill>
              </a:rPr>
              <a:t> </a:t>
            </a:r>
            <a:r>
              <a:rPr lang="en-US" sz="5400" b="1" dirty="0" err="1">
                <a:solidFill>
                  <a:schemeClr val="bg1"/>
                </a:solidFill>
              </a:rPr>
              <a:t>tunanetra</a:t>
            </a:r>
            <a:r>
              <a:rPr lang="en-US" sz="5400" b="1" dirty="0">
                <a:solidFill>
                  <a:schemeClr val="bg1"/>
                </a:solidFill>
              </a:rPr>
              <a:t> </a:t>
            </a:r>
            <a:r>
              <a:rPr lang="en-US" sz="5400" b="1" dirty="0" err="1">
                <a:solidFill>
                  <a:schemeClr val="bg1"/>
                </a:solidFill>
              </a:rPr>
              <a:t>menyentuh</a:t>
            </a:r>
            <a:r>
              <a:rPr lang="en-US" sz="5400" b="1" dirty="0">
                <a:solidFill>
                  <a:schemeClr val="bg1"/>
                </a:solidFill>
              </a:rPr>
              <a:t> </a:t>
            </a:r>
            <a:r>
              <a:rPr lang="en-US" sz="5400" b="1" dirty="0" err="1">
                <a:solidFill>
                  <a:schemeClr val="bg1"/>
                </a:solidFill>
              </a:rPr>
              <a:t>seekor</a:t>
            </a:r>
            <a:r>
              <a:rPr lang="en-US" sz="5400" b="1" dirty="0">
                <a:solidFill>
                  <a:schemeClr val="bg1"/>
                </a:solidFill>
              </a:rPr>
              <a:t> </a:t>
            </a:r>
            <a:r>
              <a:rPr lang="en-US" sz="5400" b="1" dirty="0" err="1">
                <a:solidFill>
                  <a:schemeClr val="bg1"/>
                </a:solidFill>
              </a:rPr>
              <a:t>gajah</a:t>
            </a:r>
            <a:r>
              <a:rPr lang="en-US" sz="5400" b="1" dirty="0">
                <a:solidFill>
                  <a:schemeClr val="bg1"/>
                </a:solidFill>
              </a:rPr>
              <a:t>.</a:t>
            </a:r>
            <a:r>
              <a:rPr lang="en-US" sz="2400" b="1" dirty="0">
                <a:solidFill>
                  <a:schemeClr val="bg1"/>
                </a:solidFill>
              </a:rPr>
              <a:t>  </a:t>
            </a:r>
            <a:endParaRPr lang="en-US" dirty="0"/>
          </a:p>
        </p:txBody>
      </p:sp>
      <p:pic>
        <p:nvPicPr>
          <p:cNvPr id="2" name="Picture 1" descr="gajah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4800" y="3686175"/>
            <a:ext cx="3430270" cy="3190240"/>
          </a:xfrm>
          <a:prstGeom prst="rect">
            <a:avLst/>
          </a:prstGeom>
        </p:spPr>
      </p:pic>
      <p:pic>
        <p:nvPicPr>
          <p:cNvPr id="3" name="Picture 2" descr="gajah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2730" y="3667760"/>
            <a:ext cx="3430270" cy="31902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457200"/>
            <a:ext cx="8458200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>
                <a:solidFill>
                  <a:schemeClr val="bg1"/>
                </a:solidFill>
              </a:rPr>
              <a:t>Ada </a:t>
            </a:r>
            <a:r>
              <a:rPr lang="en-US" sz="2400" b="1" dirty="0" err="1">
                <a:solidFill>
                  <a:schemeClr val="bg1"/>
                </a:solidFill>
              </a:rPr>
              <a:t>sebuah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cerita</a:t>
            </a:r>
            <a:r>
              <a:rPr lang="en-US" sz="2400" b="1" dirty="0">
                <a:solidFill>
                  <a:schemeClr val="bg1"/>
                </a:solidFill>
              </a:rPr>
              <a:t> lama </a:t>
            </a:r>
            <a:r>
              <a:rPr lang="en-US" sz="2400" b="1" dirty="0" err="1">
                <a:solidFill>
                  <a:schemeClr val="bg1"/>
                </a:solidFill>
              </a:rPr>
              <a:t>terkenal</a:t>
            </a:r>
            <a:r>
              <a:rPr lang="en-US" sz="2400" b="1" dirty="0">
                <a:solidFill>
                  <a:schemeClr val="bg1"/>
                </a:solidFill>
              </a:rPr>
              <a:t> yang </a:t>
            </a:r>
            <a:r>
              <a:rPr lang="en-US" sz="2400" b="1" dirty="0" err="1">
                <a:solidFill>
                  <a:schemeClr val="bg1"/>
                </a:solidFill>
              </a:rPr>
              <a:t>dapat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menerangkan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kita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tentang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tantangan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menolong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anak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tunanetra-rungu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dalam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membangun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konsep</a:t>
            </a:r>
            <a:r>
              <a:rPr lang="en-US" sz="2400" b="1" dirty="0">
                <a:solidFill>
                  <a:schemeClr val="bg1"/>
                </a:solidFill>
              </a:rPr>
              <a:t> yang </a:t>
            </a:r>
            <a:r>
              <a:rPr lang="en-US" sz="2400" b="1" dirty="0" err="1">
                <a:solidFill>
                  <a:schemeClr val="bg1"/>
                </a:solidFill>
              </a:rPr>
              <a:t>bermakna</a:t>
            </a:r>
            <a:r>
              <a:rPr lang="en-US" sz="2400" b="1" dirty="0">
                <a:solidFill>
                  <a:schemeClr val="bg1"/>
                </a:solidFill>
              </a:rPr>
              <a:t>. </a:t>
            </a:r>
            <a:r>
              <a:rPr lang="en-US" sz="2400" b="1" dirty="0" err="1">
                <a:solidFill>
                  <a:schemeClr val="bg1"/>
                </a:solidFill>
              </a:rPr>
              <a:t>Ceritanya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seperti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ini</a:t>
            </a:r>
            <a:r>
              <a:rPr lang="en-US" sz="2400" b="1" dirty="0">
                <a:solidFill>
                  <a:schemeClr val="bg1"/>
                </a:solidFill>
              </a:rPr>
              <a:t>: </a:t>
            </a:r>
            <a:r>
              <a:rPr lang="en-US" sz="2400" b="1" dirty="0" err="1">
                <a:solidFill>
                  <a:schemeClr val="bg1"/>
                </a:solidFill>
              </a:rPr>
              <a:t>Empat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laki-laki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tunanetra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menyentuh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seekor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gajah</a:t>
            </a:r>
            <a:r>
              <a:rPr lang="en-US" sz="2400" b="1" dirty="0">
                <a:solidFill>
                  <a:schemeClr val="bg1"/>
                </a:solidFill>
              </a:rPr>
              <a:t>.  </a:t>
            </a:r>
            <a:r>
              <a:rPr lang="en-US" sz="2400" b="1" dirty="0" err="1">
                <a:solidFill>
                  <a:schemeClr val="bg1"/>
                </a:solidFill>
              </a:rPr>
              <a:t>Seorang</a:t>
            </a:r>
            <a:r>
              <a:rPr lang="en-US" sz="2400" b="1" dirty="0">
                <a:solidFill>
                  <a:schemeClr val="bg1"/>
                </a:solidFill>
              </a:rPr>
              <a:t> yang </a:t>
            </a:r>
            <a:r>
              <a:rPr lang="en-US" sz="2400" b="1" dirty="0" err="1">
                <a:solidFill>
                  <a:schemeClr val="bg1"/>
                </a:solidFill>
              </a:rPr>
              <a:t>menyentuh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belalai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gajah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berkata</a:t>
            </a:r>
            <a:r>
              <a:rPr lang="en-US" sz="2400" b="1" dirty="0">
                <a:solidFill>
                  <a:schemeClr val="bg1"/>
                </a:solidFill>
              </a:rPr>
              <a:t>, “</a:t>
            </a:r>
            <a:r>
              <a:rPr lang="en-US" sz="2400" b="1" dirty="0" err="1">
                <a:solidFill>
                  <a:schemeClr val="bg1"/>
                </a:solidFill>
              </a:rPr>
              <a:t>Seekor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gajah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seperti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sebuah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pohon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anggur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besar</a:t>
            </a:r>
            <a:r>
              <a:rPr lang="en-US" sz="2400" b="1" dirty="0">
                <a:solidFill>
                  <a:schemeClr val="bg1"/>
                </a:solidFill>
              </a:rPr>
              <a:t> yang </a:t>
            </a:r>
            <a:r>
              <a:rPr lang="en-US" sz="2400" b="1" dirty="0" err="1">
                <a:solidFill>
                  <a:schemeClr val="bg1"/>
                </a:solidFill>
              </a:rPr>
              <a:t>bergoyang-goyang</a:t>
            </a:r>
            <a:r>
              <a:rPr lang="en-US" sz="2400" b="1" dirty="0">
                <a:solidFill>
                  <a:schemeClr val="bg1"/>
                </a:solidFill>
              </a:rPr>
              <a:t>.”  </a:t>
            </a:r>
            <a:r>
              <a:rPr lang="en-US" sz="2400" b="1" dirty="0" err="1">
                <a:solidFill>
                  <a:schemeClr val="bg1"/>
                </a:solidFill>
              </a:rPr>
              <a:t>Seorang</a:t>
            </a:r>
            <a:r>
              <a:rPr lang="en-US" sz="2400" b="1" dirty="0">
                <a:solidFill>
                  <a:schemeClr val="bg1"/>
                </a:solidFill>
              </a:rPr>
              <a:t> yang </a:t>
            </a:r>
            <a:r>
              <a:rPr lang="en-US" sz="2400" b="1" dirty="0" err="1">
                <a:solidFill>
                  <a:schemeClr val="bg1"/>
                </a:solidFill>
              </a:rPr>
              <a:t>menyentuh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kuping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gajah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berkata</a:t>
            </a:r>
            <a:r>
              <a:rPr lang="en-US" sz="2400" b="1" dirty="0">
                <a:solidFill>
                  <a:schemeClr val="bg1"/>
                </a:solidFill>
              </a:rPr>
              <a:t>, ”</a:t>
            </a:r>
            <a:r>
              <a:rPr lang="en-US" sz="2400" b="1" dirty="0" err="1">
                <a:solidFill>
                  <a:schemeClr val="bg1"/>
                </a:solidFill>
              </a:rPr>
              <a:t>Bukan</a:t>
            </a:r>
            <a:r>
              <a:rPr lang="en-US" sz="2400" b="1" dirty="0">
                <a:solidFill>
                  <a:schemeClr val="bg1"/>
                </a:solidFill>
              </a:rPr>
              <a:t>, </a:t>
            </a:r>
            <a:r>
              <a:rPr lang="en-US" sz="2400" b="1" dirty="0" err="1">
                <a:solidFill>
                  <a:schemeClr val="bg1"/>
                </a:solidFill>
              </a:rPr>
              <a:t>seekor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gajah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seperti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kipas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besar</a:t>
            </a:r>
            <a:r>
              <a:rPr lang="en-US" sz="2400" b="1" dirty="0">
                <a:solidFill>
                  <a:schemeClr val="bg1"/>
                </a:solidFill>
              </a:rPr>
              <a:t> yang </a:t>
            </a:r>
            <a:r>
              <a:rPr lang="en-US" sz="2400" b="1" dirty="0" err="1">
                <a:solidFill>
                  <a:schemeClr val="bg1"/>
                </a:solidFill>
              </a:rPr>
              <a:t>kasar</a:t>
            </a:r>
            <a:r>
              <a:rPr lang="en-US" sz="2400" b="1" dirty="0">
                <a:solidFill>
                  <a:schemeClr val="bg1"/>
                </a:solidFill>
              </a:rPr>
              <a:t>.”  </a:t>
            </a:r>
            <a:r>
              <a:rPr lang="en-US" sz="2400" b="1" dirty="0" err="1">
                <a:solidFill>
                  <a:schemeClr val="bg1"/>
                </a:solidFill>
              </a:rPr>
              <a:t>Seorang</a:t>
            </a:r>
            <a:r>
              <a:rPr lang="en-US" sz="2400" b="1" dirty="0">
                <a:solidFill>
                  <a:schemeClr val="bg1"/>
                </a:solidFill>
              </a:rPr>
              <a:t> yang </a:t>
            </a:r>
            <a:r>
              <a:rPr lang="en-US" sz="2400" b="1" dirty="0" err="1">
                <a:solidFill>
                  <a:schemeClr val="bg1"/>
                </a:solidFill>
              </a:rPr>
              <a:t>menyentuh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badan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gajah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berkata</a:t>
            </a:r>
            <a:r>
              <a:rPr lang="en-US" sz="2400" b="1" dirty="0">
                <a:solidFill>
                  <a:schemeClr val="bg1"/>
                </a:solidFill>
              </a:rPr>
              <a:t>, ”</a:t>
            </a:r>
            <a:r>
              <a:rPr lang="en-US" sz="2400" b="1" dirty="0" err="1">
                <a:solidFill>
                  <a:schemeClr val="bg1"/>
                </a:solidFill>
              </a:rPr>
              <a:t>Bukan</a:t>
            </a:r>
            <a:r>
              <a:rPr lang="en-US" sz="2400" b="1" dirty="0">
                <a:solidFill>
                  <a:schemeClr val="bg1"/>
                </a:solidFill>
              </a:rPr>
              <a:t>! </a:t>
            </a:r>
            <a:r>
              <a:rPr lang="en-US" sz="2400" b="1" dirty="0" err="1">
                <a:solidFill>
                  <a:schemeClr val="bg1"/>
                </a:solidFill>
              </a:rPr>
              <a:t>Seekor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gajah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seperti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dinding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bata</a:t>
            </a:r>
            <a:r>
              <a:rPr lang="en-US" sz="2400" b="1" dirty="0">
                <a:solidFill>
                  <a:schemeClr val="bg1"/>
                </a:solidFill>
              </a:rPr>
              <a:t> yang </a:t>
            </a:r>
            <a:r>
              <a:rPr lang="en-US" sz="2400" b="1" dirty="0" err="1">
                <a:solidFill>
                  <a:schemeClr val="bg1"/>
                </a:solidFill>
              </a:rPr>
              <a:t>tebal</a:t>
            </a:r>
            <a:r>
              <a:rPr lang="en-US" sz="2400" b="1" dirty="0">
                <a:solidFill>
                  <a:schemeClr val="bg1"/>
                </a:solidFill>
              </a:rPr>
              <a:t>!”  Dan </a:t>
            </a:r>
            <a:r>
              <a:rPr lang="en-US" sz="2400" b="1" dirty="0" err="1">
                <a:solidFill>
                  <a:schemeClr val="bg1"/>
                </a:solidFill>
              </a:rPr>
              <a:t>seorang</a:t>
            </a:r>
            <a:r>
              <a:rPr lang="en-US" sz="2400" b="1" dirty="0">
                <a:solidFill>
                  <a:schemeClr val="bg1"/>
                </a:solidFill>
              </a:rPr>
              <a:t> yang </a:t>
            </a:r>
            <a:r>
              <a:rPr lang="en-US" sz="2400" b="1" dirty="0" err="1">
                <a:solidFill>
                  <a:schemeClr val="bg1"/>
                </a:solidFill>
              </a:rPr>
              <a:t>menyentuh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ekor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gajah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berkata</a:t>
            </a:r>
            <a:r>
              <a:rPr lang="en-US" sz="2400" b="1" dirty="0">
                <a:solidFill>
                  <a:schemeClr val="bg1"/>
                </a:solidFill>
              </a:rPr>
              <a:t>, ”</a:t>
            </a:r>
            <a:r>
              <a:rPr lang="en-US" sz="2400" b="1" dirty="0" err="1">
                <a:solidFill>
                  <a:schemeClr val="bg1"/>
                </a:solidFill>
              </a:rPr>
              <a:t>Bagaimana</a:t>
            </a:r>
            <a:r>
              <a:rPr lang="en-US" sz="2400" b="1" dirty="0">
                <a:solidFill>
                  <a:schemeClr val="bg1"/>
                </a:solidFill>
              </a:rPr>
              <a:t> kalian </a:t>
            </a:r>
            <a:r>
              <a:rPr lang="en-US" sz="2400" b="1" dirty="0" err="1">
                <a:solidFill>
                  <a:schemeClr val="bg1"/>
                </a:solidFill>
              </a:rPr>
              <a:t>semuanya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bisa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salah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besar</a:t>
            </a:r>
            <a:r>
              <a:rPr lang="en-US" sz="2400" b="1" dirty="0">
                <a:solidFill>
                  <a:schemeClr val="bg1"/>
                </a:solidFill>
              </a:rPr>
              <a:t>?! </a:t>
            </a:r>
            <a:r>
              <a:rPr lang="en-US" sz="2400" b="1" dirty="0" err="1">
                <a:solidFill>
                  <a:schemeClr val="bg1"/>
                </a:solidFill>
              </a:rPr>
              <a:t>Seekor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gajah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itu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seperti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tali</a:t>
            </a:r>
            <a:r>
              <a:rPr lang="en-US" sz="2400" b="1" dirty="0">
                <a:solidFill>
                  <a:schemeClr val="bg1"/>
                </a:solidFill>
              </a:rPr>
              <a:t> yang </a:t>
            </a:r>
            <a:r>
              <a:rPr lang="en-US" sz="2400" b="1" dirty="0" err="1">
                <a:solidFill>
                  <a:schemeClr val="bg1"/>
                </a:solidFill>
              </a:rPr>
              <a:t>menggantung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dan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berayun</a:t>
            </a:r>
            <a:r>
              <a:rPr lang="en-US" sz="2400" b="1" dirty="0">
                <a:solidFill>
                  <a:schemeClr val="bg1"/>
                </a:solidFill>
              </a:rPr>
              <a:t>!”</a:t>
            </a:r>
            <a:endParaRPr lang="en-US" sz="2400" b="1" dirty="0">
              <a:solidFill>
                <a:schemeClr val="bg1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685800"/>
            <a:ext cx="8229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err="1" smtClean="0"/>
              <a:t>Anak</a:t>
            </a:r>
            <a:r>
              <a:rPr lang="en-US" sz="6000" dirty="0" smtClean="0"/>
              <a:t> </a:t>
            </a:r>
            <a:r>
              <a:rPr lang="en-US" sz="6000" dirty="0" err="1" smtClean="0"/>
              <a:t>Tunanetra</a:t>
            </a:r>
            <a:r>
              <a:rPr lang="en-US" sz="6000" dirty="0" smtClean="0"/>
              <a:t> –</a:t>
            </a:r>
            <a:r>
              <a:rPr lang="en-US" sz="6000" dirty="0" err="1" smtClean="0"/>
              <a:t>rungu</a:t>
            </a:r>
            <a:r>
              <a:rPr lang="en-US" sz="6000" dirty="0" smtClean="0"/>
              <a:t>  </a:t>
            </a:r>
            <a:endParaRPr lang="en-US" sz="6000" dirty="0"/>
          </a:p>
        </p:txBody>
      </p:sp>
      <p:sp>
        <p:nvSpPr>
          <p:cNvPr id="6" name="TextBox 5"/>
          <p:cNvSpPr txBox="1"/>
          <p:nvPr/>
        </p:nvSpPr>
        <p:spPr>
          <a:xfrm>
            <a:off x="457200" y="4419600"/>
            <a:ext cx="8229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err="1" smtClean="0"/>
              <a:t>Pengalaman</a:t>
            </a:r>
            <a:r>
              <a:rPr lang="en-US" sz="7200" dirty="0" smtClean="0"/>
              <a:t> </a:t>
            </a:r>
            <a:r>
              <a:rPr lang="en-US" sz="7200" dirty="0" err="1" smtClean="0"/>
              <a:t>Pribadi</a:t>
            </a:r>
            <a:endParaRPr lang="en-US" dirty="0"/>
          </a:p>
        </p:txBody>
      </p:sp>
      <p:sp>
        <p:nvSpPr>
          <p:cNvPr id="7" name="Down Arrow 6"/>
          <p:cNvSpPr/>
          <p:nvPr/>
        </p:nvSpPr>
        <p:spPr>
          <a:xfrm>
            <a:off x="2977116" y="2146258"/>
            <a:ext cx="1524000" cy="2260937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572000" y="2066973"/>
            <a:ext cx="12192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K</a:t>
            </a:r>
            <a:endParaRPr lang="en-US" sz="2800" b="1" dirty="0" smtClean="0">
              <a:solidFill>
                <a:srgbClr val="C00000"/>
              </a:solidFill>
            </a:endParaRPr>
          </a:p>
          <a:p>
            <a:r>
              <a:rPr lang="en-US" sz="2800" b="1" dirty="0" smtClean="0">
                <a:solidFill>
                  <a:srgbClr val="C00000"/>
                </a:solidFill>
              </a:rPr>
              <a:t>O</a:t>
            </a:r>
            <a:endParaRPr lang="en-US" sz="2800" b="1" dirty="0" smtClean="0">
              <a:solidFill>
                <a:srgbClr val="C00000"/>
              </a:solidFill>
            </a:endParaRPr>
          </a:p>
          <a:p>
            <a:r>
              <a:rPr lang="en-US" sz="2800" b="1" dirty="0" smtClean="0">
                <a:solidFill>
                  <a:srgbClr val="C00000"/>
                </a:solidFill>
              </a:rPr>
              <a:t>N</a:t>
            </a:r>
            <a:endParaRPr lang="en-US" sz="2800" b="1" dirty="0" smtClean="0">
              <a:solidFill>
                <a:srgbClr val="C00000"/>
              </a:solidFill>
            </a:endParaRPr>
          </a:p>
          <a:p>
            <a:r>
              <a:rPr lang="en-US" sz="2800" b="1" dirty="0" smtClean="0">
                <a:solidFill>
                  <a:srgbClr val="C00000"/>
                </a:solidFill>
              </a:rPr>
              <a:t>S</a:t>
            </a:r>
            <a:endParaRPr lang="en-US" sz="2800" b="1" dirty="0" smtClean="0">
              <a:solidFill>
                <a:srgbClr val="C00000"/>
              </a:solidFill>
            </a:endParaRPr>
          </a:p>
          <a:p>
            <a:r>
              <a:rPr lang="en-US" sz="2800" b="1" dirty="0" smtClean="0">
                <a:solidFill>
                  <a:srgbClr val="C00000"/>
                </a:solidFill>
              </a:rPr>
              <a:t>E</a:t>
            </a:r>
            <a:endParaRPr lang="en-US" sz="2800" b="1" dirty="0" smtClean="0">
              <a:solidFill>
                <a:srgbClr val="C00000"/>
              </a:solidFill>
            </a:endParaRPr>
          </a:p>
          <a:p>
            <a:r>
              <a:rPr lang="en-US" sz="2800" b="1" dirty="0">
                <a:solidFill>
                  <a:srgbClr val="C00000"/>
                </a:solidFill>
              </a:rPr>
              <a:t>P</a:t>
            </a:r>
            <a:endParaRPr lang="en-US" sz="28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381000"/>
            <a:ext cx="8458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/>
              <a:t>Bagaimana</a:t>
            </a:r>
            <a:r>
              <a:rPr lang="en-US" sz="4000" dirty="0" smtClean="0"/>
              <a:t> </a:t>
            </a:r>
            <a:r>
              <a:rPr lang="en-US" sz="4000" dirty="0" err="1" smtClean="0"/>
              <a:t>Konsep</a:t>
            </a:r>
            <a:r>
              <a:rPr lang="en-US" sz="4000" dirty="0" smtClean="0"/>
              <a:t> di </a:t>
            </a:r>
            <a:r>
              <a:rPr lang="en-US" sz="4000" dirty="0" err="1" smtClean="0"/>
              <a:t>bangun</a:t>
            </a:r>
            <a:r>
              <a:rPr lang="en-US" sz="4000" dirty="0" smtClean="0"/>
              <a:t>?</a:t>
            </a:r>
            <a:endParaRPr lang="en-US" sz="4000" dirty="0"/>
          </a:p>
        </p:txBody>
      </p:sp>
      <p:graphicFrame>
        <p:nvGraphicFramePr>
          <p:cNvPr id="5" name="Diagram 4"/>
          <p:cNvGraphicFramePr/>
          <p:nvPr/>
        </p:nvGraphicFramePr>
        <p:xfrm>
          <a:off x="838200" y="14478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381000"/>
            <a:ext cx="8839200" cy="57092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1500" dirty="0" smtClean="0"/>
              <a:t>  KONSEP</a:t>
            </a:r>
            <a:endParaRPr lang="en-US" dirty="0" smtClean="0"/>
          </a:p>
          <a:p>
            <a:endParaRPr lang="en-US" dirty="0"/>
          </a:p>
          <a:p>
            <a:r>
              <a:rPr lang="en-US" sz="16600" dirty="0" smtClean="0"/>
              <a:t>   </a:t>
            </a:r>
            <a:endParaRPr lang="en-US" dirty="0"/>
          </a:p>
          <a:p>
            <a:r>
              <a:rPr lang="en-US" sz="6600" dirty="0" smtClean="0"/>
              <a:t>   KETERAMPILAN</a:t>
            </a:r>
            <a:endParaRPr lang="en-US" sz="6600" dirty="0"/>
          </a:p>
        </p:txBody>
      </p:sp>
      <p:sp>
        <p:nvSpPr>
          <p:cNvPr id="5" name="Not Equal 4"/>
          <p:cNvSpPr/>
          <p:nvPr/>
        </p:nvSpPr>
        <p:spPr>
          <a:xfrm>
            <a:off x="1600200" y="2410932"/>
            <a:ext cx="4191000" cy="1745512"/>
          </a:xfrm>
          <a:prstGeom prst="mathNotEqual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960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 smtClean="0">
                <a:solidFill>
                  <a:schemeClr val="bg1"/>
                </a:solidFill>
              </a:rPr>
              <a:t>Pengalaman</a:t>
            </a:r>
            <a:r>
              <a:rPr lang="en-US" sz="5400" dirty="0" smtClean="0">
                <a:solidFill>
                  <a:schemeClr val="bg1"/>
                </a:solidFill>
              </a:rPr>
              <a:t> </a:t>
            </a:r>
            <a:r>
              <a:rPr lang="en-US" sz="5400" dirty="0" err="1" smtClean="0">
                <a:solidFill>
                  <a:schemeClr val="bg1"/>
                </a:solidFill>
              </a:rPr>
              <a:t>berulang-ulang</a:t>
            </a:r>
            <a:endParaRPr lang="en-US" sz="5400" dirty="0">
              <a:solidFill>
                <a:schemeClr val="bg1"/>
              </a:solidFill>
            </a:endParaRPr>
          </a:p>
        </p:txBody>
      </p:sp>
      <p:cxnSp>
        <p:nvCxnSpPr>
          <p:cNvPr id="6" name="Curved Connector 5"/>
          <p:cNvCxnSpPr/>
          <p:nvPr/>
        </p:nvCxnSpPr>
        <p:spPr>
          <a:xfrm rot="16200000" flipH="1">
            <a:off x="1986516" y="1752600"/>
            <a:ext cx="3200400" cy="2895600"/>
          </a:xfrm>
          <a:prstGeom prst="curvedConnector3">
            <a:avLst>
              <a:gd name="adj1" fmla="val 50000"/>
            </a:avLst>
          </a:prstGeom>
          <a:ln w="76200">
            <a:solidFill>
              <a:srgbClr val="FFFF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09600" y="4800600"/>
            <a:ext cx="8534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err="1" smtClean="0">
                <a:solidFill>
                  <a:srgbClr val="C00000"/>
                </a:solidFill>
              </a:rPr>
              <a:t>Konsep</a:t>
            </a:r>
            <a:r>
              <a:rPr lang="en-US" sz="6600" b="1" dirty="0" smtClean="0">
                <a:solidFill>
                  <a:srgbClr val="C00000"/>
                </a:solidFill>
              </a:rPr>
              <a:t> </a:t>
            </a:r>
            <a:r>
              <a:rPr lang="en-US" sz="6600" b="1" dirty="0" err="1" smtClean="0">
                <a:solidFill>
                  <a:srgbClr val="C00000"/>
                </a:solidFill>
              </a:rPr>
              <a:t>Lebih</a:t>
            </a:r>
            <a:r>
              <a:rPr lang="en-US" sz="6600" b="1" dirty="0" smtClean="0">
                <a:solidFill>
                  <a:srgbClr val="C00000"/>
                </a:solidFill>
              </a:rPr>
              <a:t> </a:t>
            </a:r>
            <a:r>
              <a:rPr lang="en-US" sz="6600" b="1" dirty="0" err="1" smtClean="0">
                <a:solidFill>
                  <a:srgbClr val="C00000"/>
                </a:solidFill>
              </a:rPr>
              <a:t>Akurat</a:t>
            </a:r>
            <a:endParaRPr lang="en-US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228600"/>
            <a:ext cx="815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>
                <a:solidFill>
                  <a:schemeClr val="bg1"/>
                </a:solidFill>
              </a:rPr>
              <a:t>Dasar</a:t>
            </a:r>
            <a:r>
              <a:rPr lang="en-US" sz="2800" b="1" dirty="0" smtClean="0">
                <a:solidFill>
                  <a:schemeClr val="bg1"/>
                </a:solidFill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</a:rPr>
              <a:t>dalam</a:t>
            </a:r>
            <a:r>
              <a:rPr lang="en-US" sz="2800" b="1" dirty="0" smtClean="0">
                <a:solidFill>
                  <a:schemeClr val="bg1"/>
                </a:solidFill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</a:rPr>
              <a:t>membangun</a:t>
            </a:r>
            <a:r>
              <a:rPr lang="en-US" sz="2800" b="1" dirty="0" smtClean="0">
                <a:solidFill>
                  <a:schemeClr val="bg1"/>
                </a:solidFill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</a:rPr>
              <a:t>Konsep</a:t>
            </a:r>
            <a:endParaRPr lang="en-US" sz="2800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Diagram 4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grpSp>
        <p:nvGrpSpPr>
          <p:cNvPr id="6" name="Group 5"/>
          <p:cNvGrpSpPr/>
          <p:nvPr/>
        </p:nvGrpSpPr>
        <p:grpSpPr>
          <a:xfrm>
            <a:off x="1447800" y="5181600"/>
            <a:ext cx="1039018" cy="1484312"/>
            <a:chOff x="1" y="2578507"/>
            <a:chExt cx="1039018" cy="1484312"/>
          </a:xfrm>
        </p:grpSpPr>
        <p:sp>
          <p:nvSpPr>
            <p:cNvPr id="7" name="Chevron 6"/>
            <p:cNvSpPr/>
            <p:nvPr/>
          </p:nvSpPr>
          <p:spPr>
            <a:xfrm rot="5400000">
              <a:off x="-222646" y="2801154"/>
              <a:ext cx="1484312" cy="1039018"/>
            </a:xfrm>
            <a:prstGeom prst="chevron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Chevron 4"/>
            <p:cNvSpPr/>
            <p:nvPr/>
          </p:nvSpPr>
          <p:spPr>
            <a:xfrm>
              <a:off x="1" y="3098016"/>
              <a:ext cx="1039018" cy="44529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8415" tIns="18415" rIns="18415" bIns="18415" numCol="1" spcCol="1270" anchor="ctr" anchorCtr="0">
              <a:noAutofit/>
            </a:bodyPr>
            <a:lstStyle/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900" kern="1200" dirty="0" smtClean="0"/>
                <a:t>4</a:t>
              </a:r>
              <a:endParaRPr lang="en-US" sz="2900" kern="1200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2514600" y="5218707"/>
            <a:ext cx="5056981" cy="1334493"/>
            <a:chOff x="1039018" y="2578507"/>
            <a:chExt cx="5056981" cy="1334493"/>
          </a:xfrm>
        </p:grpSpPr>
        <p:sp>
          <p:nvSpPr>
            <p:cNvPr id="10" name="Round Same Side Corner Rectangle 9"/>
            <p:cNvSpPr/>
            <p:nvPr/>
          </p:nvSpPr>
          <p:spPr>
            <a:xfrm rot="5400000">
              <a:off x="3085107" y="532418"/>
              <a:ext cx="964803" cy="5056981"/>
            </a:xfrm>
            <a:prstGeom prst="round2Same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Round Same Side Corner Rectangle 4"/>
            <p:cNvSpPr/>
            <p:nvPr/>
          </p:nvSpPr>
          <p:spPr>
            <a:xfrm>
              <a:off x="1039018" y="3042393"/>
              <a:ext cx="5009883" cy="87060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98272" tIns="35560" rIns="35560" bIns="35560" numCol="1" spcCol="1270" anchor="ctr" anchorCtr="0">
              <a:noAutofit/>
            </a:bodyPr>
            <a:lstStyle/>
            <a:p>
              <a:pPr marL="285750" lvl="1" indent="-285750" algn="l" defTabSz="2489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5600" dirty="0" err="1" smtClean="0">
                  <a:solidFill>
                    <a:srgbClr val="FF0000"/>
                  </a:solidFill>
                </a:rPr>
                <a:t>Bermain</a:t>
              </a:r>
              <a:endParaRPr lang="en-US" sz="5600" dirty="0" smtClean="0">
                <a:solidFill>
                  <a:srgbClr val="FF0000"/>
                </a:solidFill>
              </a:endParaRPr>
            </a:p>
            <a:p>
              <a:pPr marL="285750" lvl="1" indent="-285750" algn="l" defTabSz="2489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en-US" sz="5600" kern="1200" dirty="0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228600"/>
            <a:ext cx="815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solidFill>
                  <a:srgbClr val="FFC000"/>
                </a:solidFill>
              </a:rPr>
              <a:t>Faktor</a:t>
            </a:r>
            <a:r>
              <a:rPr lang="en-US" sz="2800" b="1" dirty="0" smtClean="0">
                <a:solidFill>
                  <a:srgbClr val="FFC000"/>
                </a:solidFill>
              </a:rPr>
              <a:t> </a:t>
            </a:r>
            <a:r>
              <a:rPr lang="en-US" sz="2800" b="1" dirty="0" err="1" smtClean="0">
                <a:solidFill>
                  <a:srgbClr val="FFC000"/>
                </a:solidFill>
              </a:rPr>
              <a:t>Pendukung</a:t>
            </a:r>
            <a:r>
              <a:rPr lang="en-US" sz="2800" b="1" dirty="0" smtClean="0">
                <a:solidFill>
                  <a:srgbClr val="FFC000"/>
                </a:solidFill>
              </a:rPr>
              <a:t> </a:t>
            </a:r>
            <a:r>
              <a:rPr lang="en-US" sz="2800" b="1" dirty="0" err="1" smtClean="0">
                <a:solidFill>
                  <a:srgbClr val="FFC000"/>
                </a:solidFill>
              </a:rPr>
              <a:t>dalam</a:t>
            </a:r>
            <a:r>
              <a:rPr lang="en-US" sz="2800" b="1" dirty="0" smtClean="0">
                <a:solidFill>
                  <a:srgbClr val="FFC000"/>
                </a:solidFill>
              </a:rPr>
              <a:t> </a:t>
            </a:r>
            <a:r>
              <a:rPr lang="en-US" sz="2800" b="1" dirty="0" err="1" smtClean="0">
                <a:solidFill>
                  <a:srgbClr val="FFC000"/>
                </a:solidFill>
              </a:rPr>
              <a:t>membangun</a:t>
            </a:r>
            <a:r>
              <a:rPr lang="en-US" sz="2800" b="1" dirty="0" smtClean="0">
                <a:solidFill>
                  <a:srgbClr val="FFC000"/>
                </a:solidFill>
              </a:rPr>
              <a:t> </a:t>
            </a:r>
            <a:r>
              <a:rPr lang="en-US" sz="2800" b="1" dirty="0" err="1" smtClean="0">
                <a:solidFill>
                  <a:srgbClr val="FFC000"/>
                </a:solidFill>
              </a:rPr>
              <a:t>Konsep</a:t>
            </a:r>
            <a:endParaRPr lang="en-US" sz="2800" b="1" dirty="0">
              <a:solidFill>
                <a:srgbClr val="FFC000"/>
              </a:solidFill>
            </a:endParaRPr>
          </a:p>
        </p:txBody>
      </p:sp>
      <p:graphicFrame>
        <p:nvGraphicFramePr>
          <p:cNvPr id="5" name="Diagram 4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76200"/>
            <a:ext cx="4114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schemeClr val="bg1"/>
                </a:solidFill>
              </a:rPr>
              <a:t>Ilustrasi</a:t>
            </a:r>
            <a:r>
              <a:rPr lang="en-US" b="1" dirty="0" smtClean="0">
                <a:solidFill>
                  <a:schemeClr val="bg1"/>
                </a:solidFill>
              </a:rPr>
              <a:t>: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381000"/>
            <a:ext cx="8686800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200" dirty="0" err="1">
                <a:solidFill>
                  <a:schemeClr val="bg1"/>
                </a:solidFill>
              </a:rPr>
              <a:t>Bayangkan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seorang</a:t>
            </a:r>
            <a:r>
              <a:rPr lang="en-US" sz="2200" dirty="0">
                <a:solidFill>
                  <a:schemeClr val="bg1"/>
                </a:solidFill>
              </a:rPr>
              <a:t> ayah </a:t>
            </a:r>
            <a:r>
              <a:rPr lang="en-US" sz="2200" dirty="0" err="1">
                <a:solidFill>
                  <a:schemeClr val="bg1"/>
                </a:solidFill>
              </a:rPr>
              <a:t>telah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membangun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suatu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hubungan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kepercayaan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dengan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anaknya</a:t>
            </a:r>
            <a:r>
              <a:rPr lang="en-US" sz="2200" dirty="0">
                <a:solidFill>
                  <a:schemeClr val="bg1"/>
                </a:solidFill>
              </a:rPr>
              <a:t> yang </a:t>
            </a:r>
            <a:r>
              <a:rPr lang="en-US" sz="2200" dirty="0" err="1">
                <a:solidFill>
                  <a:schemeClr val="bg1"/>
                </a:solidFill>
              </a:rPr>
              <a:t>bernama</a:t>
            </a:r>
            <a:r>
              <a:rPr lang="en-US" sz="2200" dirty="0">
                <a:solidFill>
                  <a:schemeClr val="bg1"/>
                </a:solidFill>
              </a:rPr>
              <a:t> Anna, </a:t>
            </a:r>
            <a:r>
              <a:rPr lang="en-US" sz="2200" dirty="0" err="1">
                <a:solidFill>
                  <a:schemeClr val="bg1"/>
                </a:solidFill>
              </a:rPr>
              <a:t>seorang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tunanetra-rungu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berusia</a:t>
            </a:r>
            <a:r>
              <a:rPr lang="en-US" sz="2200" dirty="0">
                <a:solidFill>
                  <a:schemeClr val="bg1"/>
                </a:solidFill>
              </a:rPr>
              <a:t> 4 </a:t>
            </a:r>
            <a:r>
              <a:rPr lang="en-US" sz="2200" dirty="0" err="1">
                <a:solidFill>
                  <a:schemeClr val="bg1"/>
                </a:solidFill>
              </a:rPr>
              <a:t>tahun</a:t>
            </a:r>
            <a:r>
              <a:rPr lang="en-US" sz="2200" dirty="0">
                <a:solidFill>
                  <a:schemeClr val="bg1"/>
                </a:solidFill>
              </a:rPr>
              <a:t>, </a:t>
            </a:r>
            <a:r>
              <a:rPr lang="en-US" sz="2200" dirty="0" err="1">
                <a:solidFill>
                  <a:schemeClr val="bg1"/>
                </a:solidFill>
              </a:rPr>
              <a:t>dengan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cara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meluangkan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waktu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bersamanya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dan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berbagi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banyak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pengalaman</a:t>
            </a:r>
            <a:r>
              <a:rPr lang="en-US" sz="2200" dirty="0">
                <a:solidFill>
                  <a:schemeClr val="bg1"/>
                </a:solidFill>
              </a:rPr>
              <a:t>, </a:t>
            </a:r>
            <a:r>
              <a:rPr lang="en-US" sz="2200" dirty="0" err="1">
                <a:solidFill>
                  <a:schemeClr val="bg1"/>
                </a:solidFill>
              </a:rPr>
              <a:t>serta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banyak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melibatkan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berbagai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gerakan</a:t>
            </a:r>
            <a:r>
              <a:rPr lang="en-US" sz="2200" dirty="0">
                <a:solidFill>
                  <a:schemeClr val="bg1"/>
                </a:solidFill>
              </a:rPr>
              <a:t> yang </a:t>
            </a:r>
            <a:r>
              <a:rPr lang="en-US" sz="2200" dirty="0" err="1">
                <a:solidFill>
                  <a:schemeClr val="bg1"/>
                </a:solidFill>
              </a:rPr>
              <a:t>disenangi</a:t>
            </a:r>
            <a:r>
              <a:rPr lang="en-US" sz="2200" dirty="0">
                <a:solidFill>
                  <a:schemeClr val="bg1"/>
                </a:solidFill>
              </a:rPr>
              <a:t> Anna.  </a:t>
            </a:r>
            <a:r>
              <a:rPr lang="en-US" sz="2200" dirty="0" err="1">
                <a:solidFill>
                  <a:schemeClr val="bg1"/>
                </a:solidFill>
              </a:rPr>
              <a:t>Suatu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hari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mereka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pergi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ke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taman</a:t>
            </a:r>
            <a:r>
              <a:rPr lang="en-US" sz="2200" dirty="0">
                <a:solidFill>
                  <a:schemeClr val="bg1"/>
                </a:solidFill>
              </a:rPr>
              <a:t>, sang ayah </a:t>
            </a:r>
            <a:r>
              <a:rPr lang="en-US" sz="2200" dirty="0" err="1">
                <a:solidFill>
                  <a:schemeClr val="bg1"/>
                </a:solidFill>
              </a:rPr>
              <a:t>mendorong</a:t>
            </a:r>
            <a:r>
              <a:rPr lang="en-US" sz="2200" dirty="0">
                <a:solidFill>
                  <a:schemeClr val="bg1"/>
                </a:solidFill>
              </a:rPr>
              <a:t> Anna </a:t>
            </a:r>
            <a:r>
              <a:rPr lang="en-US" sz="2200" dirty="0" err="1">
                <a:solidFill>
                  <a:schemeClr val="bg1"/>
                </a:solidFill>
              </a:rPr>
              <a:t>dalam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kereta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dorongnya</a:t>
            </a:r>
            <a:r>
              <a:rPr lang="en-US" sz="2200" dirty="0">
                <a:solidFill>
                  <a:schemeClr val="bg1"/>
                </a:solidFill>
              </a:rPr>
              <a:t>.  </a:t>
            </a:r>
            <a:r>
              <a:rPr lang="en-US" sz="2200" dirty="0" err="1">
                <a:solidFill>
                  <a:schemeClr val="bg1"/>
                </a:solidFill>
              </a:rPr>
              <a:t>Hari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itu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merupakan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musim</a:t>
            </a:r>
            <a:r>
              <a:rPr lang="en-US" sz="2200" dirty="0">
                <a:solidFill>
                  <a:schemeClr val="bg1"/>
                </a:solidFill>
              </a:rPr>
              <a:t> semi yang </a:t>
            </a:r>
            <a:r>
              <a:rPr lang="en-US" sz="2200" dirty="0" err="1">
                <a:solidFill>
                  <a:schemeClr val="bg1"/>
                </a:solidFill>
              </a:rPr>
              <a:t>sangat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cerah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dan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untuk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pertama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kalinya</a:t>
            </a:r>
            <a:r>
              <a:rPr lang="en-US" sz="2200" dirty="0">
                <a:solidFill>
                  <a:schemeClr val="bg1"/>
                </a:solidFill>
              </a:rPr>
              <a:t> ayah Anna </a:t>
            </a:r>
            <a:r>
              <a:rPr lang="en-US" sz="2200" dirty="0" err="1">
                <a:solidFill>
                  <a:schemeClr val="bg1"/>
                </a:solidFill>
              </a:rPr>
              <a:t>membawa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kereta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dorongnya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ke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bukit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kecil</a:t>
            </a:r>
            <a:r>
              <a:rPr lang="en-US" sz="2200" dirty="0">
                <a:solidFill>
                  <a:schemeClr val="bg1"/>
                </a:solidFill>
              </a:rPr>
              <a:t> yang </a:t>
            </a:r>
            <a:r>
              <a:rPr lang="en-US" sz="2200" dirty="0" err="1">
                <a:solidFill>
                  <a:schemeClr val="bg1"/>
                </a:solidFill>
              </a:rPr>
              <a:t>curam</a:t>
            </a:r>
            <a:r>
              <a:rPr lang="en-US" sz="2200" dirty="0">
                <a:solidFill>
                  <a:schemeClr val="bg1"/>
                </a:solidFill>
              </a:rPr>
              <a:t>.  </a:t>
            </a:r>
            <a:r>
              <a:rPr lang="en-US" sz="2200" dirty="0" err="1">
                <a:solidFill>
                  <a:schemeClr val="bg1"/>
                </a:solidFill>
              </a:rPr>
              <a:t>Setelah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berteriak</a:t>
            </a:r>
            <a:r>
              <a:rPr lang="en-US" sz="2200" dirty="0">
                <a:solidFill>
                  <a:schemeClr val="bg1"/>
                </a:solidFill>
              </a:rPr>
              <a:t> “</a:t>
            </a:r>
            <a:r>
              <a:rPr lang="en-US" sz="2200" dirty="0" err="1">
                <a:solidFill>
                  <a:schemeClr val="bg1"/>
                </a:solidFill>
              </a:rPr>
              <a:t>wheee</a:t>
            </a:r>
            <a:r>
              <a:rPr lang="en-US" sz="2200" dirty="0">
                <a:solidFill>
                  <a:schemeClr val="bg1"/>
                </a:solidFill>
              </a:rPr>
              <a:t>!”, Ayah </a:t>
            </a:r>
            <a:r>
              <a:rPr lang="en-US" sz="2200" dirty="0" err="1">
                <a:solidFill>
                  <a:schemeClr val="bg1"/>
                </a:solidFill>
              </a:rPr>
              <a:t>mendorong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keretanya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menuruni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bukit</a:t>
            </a:r>
            <a:r>
              <a:rPr lang="en-US" sz="2200" dirty="0">
                <a:solidFill>
                  <a:schemeClr val="bg1"/>
                </a:solidFill>
              </a:rPr>
              <a:t> (</a:t>
            </a:r>
            <a:r>
              <a:rPr lang="en-US" sz="2200" dirty="0" err="1">
                <a:solidFill>
                  <a:schemeClr val="bg1"/>
                </a:solidFill>
              </a:rPr>
              <a:t>memegang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dengan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hati-hati</a:t>
            </a:r>
            <a:r>
              <a:rPr lang="en-US" sz="2200" dirty="0">
                <a:solidFill>
                  <a:schemeClr val="bg1"/>
                </a:solidFill>
              </a:rPr>
              <a:t> agar </a:t>
            </a:r>
            <a:r>
              <a:rPr lang="en-US" sz="2200" dirty="0" err="1">
                <a:solidFill>
                  <a:schemeClr val="bg1"/>
                </a:solidFill>
              </a:rPr>
              <a:t>ia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tetap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aman</a:t>
            </a:r>
            <a:r>
              <a:rPr lang="en-US" sz="2200" dirty="0">
                <a:solidFill>
                  <a:schemeClr val="bg1"/>
                </a:solidFill>
              </a:rPr>
              <a:t>).  Anna </a:t>
            </a:r>
            <a:r>
              <a:rPr lang="en-US" sz="2200" dirty="0" err="1">
                <a:solidFill>
                  <a:schemeClr val="bg1"/>
                </a:solidFill>
              </a:rPr>
              <a:t>merasa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gerakan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ke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bawah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secara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cepat</a:t>
            </a:r>
            <a:r>
              <a:rPr lang="en-US" sz="2200" dirty="0">
                <a:solidFill>
                  <a:schemeClr val="bg1"/>
                </a:solidFill>
              </a:rPr>
              <a:t>, </a:t>
            </a:r>
            <a:r>
              <a:rPr lang="en-US" sz="2200" dirty="0" err="1">
                <a:solidFill>
                  <a:schemeClr val="bg1"/>
                </a:solidFill>
              </a:rPr>
              <a:t>tertawa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dan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mengangkat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tangannya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seiring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keretanya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menuruni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bukit</a:t>
            </a:r>
            <a:r>
              <a:rPr lang="en-US" sz="2200" dirty="0">
                <a:solidFill>
                  <a:schemeClr val="bg1"/>
                </a:solidFill>
              </a:rPr>
              <a:t>.  </a:t>
            </a:r>
            <a:r>
              <a:rPr lang="en-US" sz="2200" dirty="0" err="1">
                <a:solidFill>
                  <a:schemeClr val="bg1"/>
                </a:solidFill>
              </a:rPr>
              <a:t>Ayahnya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mengulangi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pengalaman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tersebut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bersamanya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berkali</a:t>
            </a:r>
            <a:r>
              <a:rPr lang="en-US" sz="2200" dirty="0">
                <a:solidFill>
                  <a:schemeClr val="bg1"/>
                </a:solidFill>
              </a:rPr>
              <a:t>-kali.  </a:t>
            </a:r>
            <a:r>
              <a:rPr lang="en-US" sz="2200" dirty="0" err="1">
                <a:solidFill>
                  <a:schemeClr val="bg1"/>
                </a:solidFill>
              </a:rPr>
              <a:t>Setiap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saat</a:t>
            </a:r>
            <a:r>
              <a:rPr lang="en-US" sz="2200" dirty="0">
                <a:solidFill>
                  <a:schemeClr val="bg1"/>
                </a:solidFill>
              </a:rPr>
              <a:t>, Anna </a:t>
            </a:r>
            <a:r>
              <a:rPr lang="en-US" sz="2200" dirty="0" err="1">
                <a:solidFill>
                  <a:schemeClr val="bg1"/>
                </a:solidFill>
              </a:rPr>
              <a:t>tertawa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dan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mengangkat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tangannya</a:t>
            </a:r>
            <a:r>
              <a:rPr lang="en-US" sz="2200" dirty="0">
                <a:solidFill>
                  <a:schemeClr val="bg1"/>
                </a:solidFill>
              </a:rPr>
              <a:t>.  </a:t>
            </a:r>
            <a:r>
              <a:rPr lang="en-US" sz="2200" dirty="0" err="1">
                <a:solidFill>
                  <a:schemeClr val="bg1"/>
                </a:solidFill>
              </a:rPr>
              <a:t>Setelah</a:t>
            </a:r>
            <a:r>
              <a:rPr lang="en-US" sz="2200" dirty="0">
                <a:solidFill>
                  <a:schemeClr val="bg1"/>
                </a:solidFill>
              </a:rPr>
              <a:t> yang </a:t>
            </a:r>
            <a:r>
              <a:rPr lang="en-US" sz="2200" dirty="0" err="1">
                <a:solidFill>
                  <a:schemeClr val="bg1"/>
                </a:solidFill>
              </a:rPr>
              <a:t>kedua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dan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ketiga</a:t>
            </a:r>
            <a:r>
              <a:rPr lang="en-US" sz="2200" dirty="0">
                <a:solidFill>
                  <a:schemeClr val="bg1"/>
                </a:solidFill>
              </a:rPr>
              <a:t> kali, </a:t>
            </a:r>
            <a:r>
              <a:rPr lang="en-US" sz="2200" dirty="0" err="1">
                <a:solidFill>
                  <a:schemeClr val="bg1"/>
                </a:solidFill>
              </a:rPr>
              <a:t>ayahnya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berhenti</a:t>
            </a:r>
            <a:r>
              <a:rPr lang="en-US" sz="2200" dirty="0">
                <a:solidFill>
                  <a:schemeClr val="bg1"/>
                </a:solidFill>
              </a:rPr>
              <a:t> di </a:t>
            </a:r>
            <a:r>
              <a:rPr lang="en-US" sz="2200" dirty="0" err="1">
                <a:solidFill>
                  <a:schemeClr val="bg1"/>
                </a:solidFill>
              </a:rPr>
              <a:t>puncak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bukit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dan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sebelum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ia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mendorongnya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ke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bawah</a:t>
            </a:r>
            <a:r>
              <a:rPr lang="en-US" sz="2200" dirty="0">
                <a:solidFill>
                  <a:schemeClr val="bg1"/>
                </a:solidFill>
              </a:rPr>
              <a:t>, </a:t>
            </a:r>
            <a:r>
              <a:rPr lang="en-US" sz="2200" dirty="0" err="1">
                <a:solidFill>
                  <a:schemeClr val="bg1"/>
                </a:solidFill>
              </a:rPr>
              <a:t>ayahnya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berlutut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dekat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kereta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dan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mengangkat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tangan</a:t>
            </a:r>
            <a:r>
              <a:rPr lang="en-US" sz="2200" dirty="0">
                <a:solidFill>
                  <a:schemeClr val="bg1"/>
                </a:solidFill>
              </a:rPr>
              <a:t>, </a:t>
            </a:r>
            <a:r>
              <a:rPr lang="en-US" sz="2200" dirty="0" err="1">
                <a:solidFill>
                  <a:schemeClr val="bg1"/>
                </a:solidFill>
              </a:rPr>
              <a:t>lalu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mengajak</a:t>
            </a:r>
            <a:r>
              <a:rPr lang="en-US" sz="2200" dirty="0">
                <a:solidFill>
                  <a:schemeClr val="bg1"/>
                </a:solidFill>
              </a:rPr>
              <a:t> Anna </a:t>
            </a:r>
            <a:r>
              <a:rPr lang="en-US" sz="2200" dirty="0" err="1">
                <a:solidFill>
                  <a:schemeClr val="bg1"/>
                </a:solidFill>
              </a:rPr>
              <a:t>merasakan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tangan</a:t>
            </a:r>
            <a:r>
              <a:rPr lang="en-US" sz="2200" dirty="0">
                <a:solidFill>
                  <a:schemeClr val="bg1"/>
                </a:solidFill>
              </a:rPr>
              <a:t> yang </a:t>
            </a:r>
            <a:r>
              <a:rPr lang="en-US" sz="2200" dirty="0" err="1">
                <a:solidFill>
                  <a:schemeClr val="bg1"/>
                </a:solidFill>
              </a:rPr>
              <a:t>terangkat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tersebut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dan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berkata</a:t>
            </a:r>
            <a:r>
              <a:rPr lang="en-US" sz="2200" dirty="0">
                <a:solidFill>
                  <a:schemeClr val="bg1"/>
                </a:solidFill>
              </a:rPr>
              <a:t> “</a:t>
            </a:r>
            <a:r>
              <a:rPr lang="en-US" sz="2200" dirty="0" err="1">
                <a:solidFill>
                  <a:schemeClr val="bg1"/>
                </a:solidFill>
              </a:rPr>
              <a:t>wheeee</a:t>
            </a:r>
            <a:r>
              <a:rPr lang="en-US" sz="2200" dirty="0">
                <a:solidFill>
                  <a:schemeClr val="bg1"/>
                </a:solidFill>
              </a:rPr>
              <a:t>!” </a:t>
            </a:r>
            <a:r>
              <a:rPr lang="en-US" sz="2200" dirty="0" err="1">
                <a:solidFill>
                  <a:schemeClr val="bg1"/>
                </a:solidFill>
              </a:rPr>
              <a:t>lagi</a:t>
            </a:r>
            <a:r>
              <a:rPr lang="en-US" sz="2200" dirty="0">
                <a:solidFill>
                  <a:schemeClr val="bg1"/>
                </a:solidFill>
              </a:rPr>
              <a:t>.  </a:t>
            </a:r>
            <a:r>
              <a:rPr lang="en-US" sz="2200" dirty="0" err="1">
                <a:solidFill>
                  <a:schemeClr val="bg1"/>
                </a:solidFill>
              </a:rPr>
              <a:t>Mereka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mengulang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kegiatan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tersebut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hingga</a:t>
            </a:r>
            <a:r>
              <a:rPr lang="en-US" sz="2200" dirty="0">
                <a:solidFill>
                  <a:schemeClr val="bg1"/>
                </a:solidFill>
              </a:rPr>
              <a:t> 10 </a:t>
            </a:r>
            <a:r>
              <a:rPr lang="en-US" sz="2200" dirty="0" err="1">
                <a:solidFill>
                  <a:schemeClr val="bg1"/>
                </a:solidFill>
              </a:rPr>
              <a:t>atau</a:t>
            </a:r>
            <a:r>
              <a:rPr lang="en-US" sz="2200" dirty="0">
                <a:solidFill>
                  <a:schemeClr val="bg1"/>
                </a:solidFill>
              </a:rPr>
              <a:t> 12 kali.</a:t>
            </a:r>
            <a:endParaRPr lang="en-US" sz="2200" dirty="0">
              <a:solidFill>
                <a:schemeClr val="bg1"/>
              </a:solidFill>
            </a:endParaRPr>
          </a:p>
          <a:p>
            <a:pPr algn="just"/>
            <a:endParaRPr lang="en-US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 rot="20580000">
            <a:off x="73025" y="758825"/>
            <a:ext cx="8795385" cy="230695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cap="none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Semoga Bermanfaat</a:t>
            </a:r>
            <a:endParaRPr lang="en-US" sz="72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47107" name="Picture 3" descr="D:\Wallpapers\Animal\coincidence.jpg"/>
          <p:cNvPicPr>
            <a:picLocks noChangeAspect="1" noChangeArrowheads="1"/>
          </p:cNvPicPr>
          <p:nvPr/>
        </p:nvPicPr>
        <p:blipFill>
          <a:blip r:embed="rId1"/>
          <a:srcRect t="2598" r="56946"/>
          <a:stretch>
            <a:fillRect/>
          </a:stretch>
        </p:blipFill>
        <p:spPr bwMode="auto">
          <a:xfrm>
            <a:off x="2789555" y="3858895"/>
            <a:ext cx="3362960" cy="28670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0</TotalTime>
  <Words>2248</Words>
  <Application>WPS Presentation</Application>
  <PresentationFormat>On-screen Show (4:3)</PresentationFormat>
  <Paragraphs>53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1" baseType="lpstr">
      <vt:lpstr>Arial</vt:lpstr>
      <vt:lpstr>SimSun</vt:lpstr>
      <vt:lpstr>Wingdings</vt:lpstr>
      <vt:lpstr>Wingdings 2</vt:lpstr>
      <vt:lpstr>Constantia</vt:lpstr>
      <vt:lpstr>Microsoft YaHei</vt:lpstr>
      <vt:lpstr>Arial Unicode MS</vt:lpstr>
      <vt:lpstr>Calibri</vt:lpstr>
      <vt:lpstr>Flow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17</cp:revision>
  <dcterms:created xsi:type="dcterms:W3CDTF">2020-11-09T13:58:00Z</dcterms:created>
  <dcterms:modified xsi:type="dcterms:W3CDTF">2020-11-10T01:47:52Z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1033-11.2.0.9739</vt:lpwstr>
  </property>
</Properties>
</file>