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Montserrat Heavy" panose="020B0604020202020204" charset="0"/>
      <p:regular r:id="rId13"/>
    </p:embeddedFont>
    <p:embeddedFont>
      <p:font typeface="Montserrat Ultra-Bold" panose="020B0604020202020204" charset="0"/>
      <p:regular r:id="rId14"/>
    </p:embeddedFont>
    <p:embeddedFont>
      <p:font typeface="Canva Sans Bold" panose="020B0604020202020204" charset="0"/>
      <p:regular r:id="rId15"/>
    </p:embeddedFont>
    <p:embeddedFont>
      <p:font typeface="Canva Sans" panose="020B0604020202020204" charset="0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Poppins" panose="020B0604020202020204" charset="0"/>
      <p:regular r:id="rId21"/>
    </p:embeddedFont>
    <p:embeddedFont>
      <p:font typeface="Montserrat Bold" panose="00000800000000000000" pitchFamily="2" charset="0"/>
      <p:bold r:id="rId22"/>
    </p:embeddedFont>
    <p:embeddedFont>
      <p:font typeface="Poppins Semi-Bold" panose="020B0604020202020204" charset="0"/>
      <p:regular r:id="rId23"/>
    </p:embeddedFont>
    <p:embeddedFont>
      <p:font typeface="Poppins Medium" panose="020B0604020202020204" charset="0"/>
      <p:regular r:id="rId24"/>
    </p:embeddedFont>
    <p:embeddedFont>
      <p:font typeface="Poppins Bold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4622" autoAdjust="0"/>
  </p:normalViewPr>
  <p:slideViewPr>
    <p:cSldViewPr>
      <p:cViewPr varScale="1">
        <p:scale>
          <a:sx n="47" d="100"/>
          <a:sy n="47" d="100"/>
        </p:scale>
        <p:origin x="71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460343" y="7364434"/>
            <a:ext cx="5101974" cy="5095080"/>
          </a:xfrm>
          <a:custGeom>
            <a:avLst/>
            <a:gdLst/>
            <a:ahLst/>
            <a:cxnLst/>
            <a:rect l="l" t="t" r="r" b="b"/>
            <a:pathLst>
              <a:path w="5101974" h="5095080">
                <a:moveTo>
                  <a:pt x="0" y="0"/>
                </a:moveTo>
                <a:lnTo>
                  <a:pt x="5101974" y="0"/>
                </a:lnTo>
                <a:lnTo>
                  <a:pt x="5101974" y="5095079"/>
                </a:lnTo>
                <a:lnTo>
                  <a:pt x="0" y="50950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275494" y="-1518840"/>
            <a:ext cx="2550987" cy="2547540"/>
          </a:xfrm>
          <a:custGeom>
            <a:avLst/>
            <a:gdLst/>
            <a:ahLst/>
            <a:cxnLst/>
            <a:rect l="l" t="t" r="r" b="b"/>
            <a:pathLst>
              <a:path w="2550987" h="2547540">
                <a:moveTo>
                  <a:pt x="0" y="0"/>
                </a:moveTo>
                <a:lnTo>
                  <a:pt x="2550988" y="0"/>
                </a:lnTo>
                <a:lnTo>
                  <a:pt x="2550988" y="2547540"/>
                </a:lnTo>
                <a:lnTo>
                  <a:pt x="0" y="25475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915847" y="2660556"/>
            <a:ext cx="1047589" cy="1046173"/>
          </a:xfrm>
          <a:custGeom>
            <a:avLst/>
            <a:gdLst/>
            <a:ahLst/>
            <a:cxnLst/>
            <a:rect l="l" t="t" r="r" b="b"/>
            <a:pathLst>
              <a:path w="1047589" h="1046173">
                <a:moveTo>
                  <a:pt x="0" y="0"/>
                </a:moveTo>
                <a:lnTo>
                  <a:pt x="1047589" y="0"/>
                </a:lnTo>
                <a:lnTo>
                  <a:pt x="1047589" y="1046173"/>
                </a:lnTo>
                <a:lnTo>
                  <a:pt x="0" y="10461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7259300" y="9140449"/>
            <a:ext cx="1543050" cy="154305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74902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2749244"/>
            <a:ext cx="7315439" cy="745299"/>
            <a:chOff x="0" y="0"/>
            <a:chExt cx="2246638" cy="22888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46638" cy="228888"/>
            </a:xfrm>
            <a:custGeom>
              <a:avLst/>
              <a:gdLst/>
              <a:ahLst/>
              <a:cxnLst/>
              <a:rect l="l" t="t" r="r" b="b"/>
              <a:pathLst>
                <a:path w="2246638" h="228888">
                  <a:moveTo>
                    <a:pt x="53973" y="0"/>
                  </a:moveTo>
                  <a:lnTo>
                    <a:pt x="2192665" y="0"/>
                  </a:lnTo>
                  <a:cubicBezTo>
                    <a:pt x="2206979" y="0"/>
                    <a:pt x="2220707" y="5686"/>
                    <a:pt x="2230830" y="15808"/>
                  </a:cubicBezTo>
                  <a:cubicBezTo>
                    <a:pt x="2240951" y="25930"/>
                    <a:pt x="2246638" y="39659"/>
                    <a:pt x="2246638" y="53973"/>
                  </a:cubicBezTo>
                  <a:lnTo>
                    <a:pt x="2246638" y="174915"/>
                  </a:lnTo>
                  <a:cubicBezTo>
                    <a:pt x="2246638" y="189229"/>
                    <a:pt x="2240951" y="202958"/>
                    <a:pt x="2230830" y="213080"/>
                  </a:cubicBezTo>
                  <a:cubicBezTo>
                    <a:pt x="2220707" y="223202"/>
                    <a:pt x="2206979" y="228888"/>
                    <a:pt x="2192665" y="228888"/>
                  </a:cubicBezTo>
                  <a:lnTo>
                    <a:pt x="53973" y="228888"/>
                  </a:lnTo>
                  <a:cubicBezTo>
                    <a:pt x="39659" y="228888"/>
                    <a:pt x="25930" y="223202"/>
                    <a:pt x="15808" y="213080"/>
                  </a:cubicBezTo>
                  <a:cubicBezTo>
                    <a:pt x="5686" y="202958"/>
                    <a:pt x="0" y="189229"/>
                    <a:pt x="0" y="174915"/>
                  </a:cubicBezTo>
                  <a:lnTo>
                    <a:pt x="0" y="53973"/>
                  </a:lnTo>
                  <a:cubicBezTo>
                    <a:pt x="0" y="39659"/>
                    <a:pt x="5686" y="25930"/>
                    <a:pt x="15808" y="15808"/>
                  </a:cubicBezTo>
                  <a:cubicBezTo>
                    <a:pt x="25930" y="5686"/>
                    <a:pt x="39659" y="0"/>
                    <a:pt x="53973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246638" cy="2765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83208" y="8476756"/>
            <a:ext cx="518569" cy="518569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74902"/>
              </a:srgbClr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4254946" y="2998947"/>
            <a:ext cx="369391" cy="369391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74902"/>
              </a:srgbClr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747232" y="1161561"/>
            <a:ext cx="512068" cy="88161"/>
            <a:chOff x="0" y="0"/>
            <a:chExt cx="193278" cy="3327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DADADA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6747232" y="1322461"/>
            <a:ext cx="512068" cy="88161"/>
            <a:chOff x="0" y="0"/>
            <a:chExt cx="193278" cy="3327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DADADA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6747232" y="1483361"/>
            <a:ext cx="512068" cy="88161"/>
            <a:chOff x="0" y="0"/>
            <a:chExt cx="193278" cy="3327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DADADA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34586" y="8916725"/>
            <a:ext cx="683150" cy="683150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 rot="-5400000">
            <a:off x="-152539" y="8738751"/>
            <a:ext cx="683150" cy="1039097"/>
            <a:chOff x="0" y="0"/>
            <a:chExt cx="660400" cy="100449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60400" cy="1004494"/>
            </a:xfrm>
            <a:custGeom>
              <a:avLst/>
              <a:gdLst/>
              <a:ahLst/>
              <a:cxnLst/>
              <a:rect l="l" t="t" r="r" b="b"/>
              <a:pathLst>
                <a:path w="660400" h="1004494">
                  <a:moveTo>
                    <a:pt x="220252" y="985425"/>
                  </a:moveTo>
                  <a:cubicBezTo>
                    <a:pt x="254109" y="996939"/>
                    <a:pt x="292600" y="1004494"/>
                    <a:pt x="330378" y="1004494"/>
                  </a:cubicBezTo>
                  <a:cubicBezTo>
                    <a:pt x="368157" y="1004494"/>
                    <a:pt x="404509" y="998017"/>
                    <a:pt x="438009" y="986503"/>
                  </a:cubicBezTo>
                  <a:cubicBezTo>
                    <a:pt x="438723" y="986144"/>
                    <a:pt x="439435" y="986144"/>
                    <a:pt x="440148" y="985784"/>
                  </a:cubicBezTo>
                  <a:cubicBezTo>
                    <a:pt x="565955" y="939729"/>
                    <a:pt x="658618" y="818115"/>
                    <a:pt x="660400" y="67173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671235"/>
                  </a:lnTo>
                  <a:cubicBezTo>
                    <a:pt x="1782" y="818834"/>
                    <a:pt x="93019" y="940449"/>
                    <a:pt x="220252" y="985425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660400" cy="9251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275494" y="2882739"/>
            <a:ext cx="6796252" cy="430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1"/>
              </a:lnSpc>
            </a:pPr>
            <a:r>
              <a:rPr lang="en-US" sz="2543" b="1" spc="-50">
                <a:solidFill>
                  <a:srgbClr val="4B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FRAMEWORK PROMPT ENGINEERING GURU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78260" y="3586481"/>
            <a:ext cx="16556763" cy="1557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KERANGKA KERJA PARTS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28700" y="5304579"/>
            <a:ext cx="13494482" cy="960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Panduan Praktis Menyusun Intruksi AI Generatif untuk Menghasilkan Lembar Kerja Peserta Didik (LKPD) yang Terstruktur, Relevan dan Kontekstual.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878260" y="9075690"/>
            <a:ext cx="595802" cy="322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8"/>
              </a:lnSpc>
            </a:pPr>
            <a:r>
              <a:rPr lang="en-US" sz="1912" b="1">
                <a:solidFill>
                  <a:srgbClr val="4B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01.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1028700" y="6459601"/>
            <a:ext cx="4306753" cy="717507"/>
            <a:chOff x="0" y="0"/>
            <a:chExt cx="1322643" cy="220353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322643" cy="220353"/>
            </a:xfrm>
            <a:custGeom>
              <a:avLst/>
              <a:gdLst/>
              <a:ahLst/>
              <a:cxnLst/>
              <a:rect l="l" t="t" r="r" b="b"/>
              <a:pathLst>
                <a:path w="1322643" h="220353">
                  <a:moveTo>
                    <a:pt x="91679" y="0"/>
                  </a:moveTo>
                  <a:lnTo>
                    <a:pt x="1230964" y="0"/>
                  </a:lnTo>
                  <a:cubicBezTo>
                    <a:pt x="1281597" y="0"/>
                    <a:pt x="1322643" y="41046"/>
                    <a:pt x="1322643" y="91679"/>
                  </a:cubicBezTo>
                  <a:lnTo>
                    <a:pt x="1322643" y="128674"/>
                  </a:lnTo>
                  <a:cubicBezTo>
                    <a:pt x="1322643" y="179307"/>
                    <a:pt x="1281597" y="220353"/>
                    <a:pt x="1230964" y="220353"/>
                  </a:cubicBezTo>
                  <a:lnTo>
                    <a:pt x="91679" y="220353"/>
                  </a:lnTo>
                  <a:cubicBezTo>
                    <a:pt x="41046" y="220353"/>
                    <a:pt x="0" y="179307"/>
                    <a:pt x="0" y="128674"/>
                  </a:cubicBezTo>
                  <a:lnTo>
                    <a:pt x="0" y="91679"/>
                  </a:lnTo>
                  <a:cubicBezTo>
                    <a:pt x="0" y="41046"/>
                    <a:pt x="41046" y="0"/>
                    <a:pt x="91679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0" y="-47625"/>
              <a:ext cx="1322643" cy="2679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275494" y="6575178"/>
            <a:ext cx="4194311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6D1212"/>
                </a:solidFill>
                <a:latin typeface="Canva Sans"/>
                <a:ea typeface="Canva Sans"/>
                <a:cs typeface="Canva Sans"/>
                <a:sym typeface="Canva Sans"/>
              </a:rPr>
              <a:t>By : Khairul Maddy, S.E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29871" y="1048546"/>
            <a:ext cx="3312745" cy="635990"/>
            <a:chOff x="0" y="0"/>
            <a:chExt cx="1017374" cy="195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17374" cy="195318"/>
            </a:xfrm>
            <a:custGeom>
              <a:avLst/>
              <a:gdLst/>
              <a:ahLst/>
              <a:cxnLst/>
              <a:rect l="l" t="t" r="r" b="b"/>
              <a:pathLst>
                <a:path w="1017374" h="195318">
                  <a:moveTo>
                    <a:pt x="97659" y="0"/>
                  </a:moveTo>
                  <a:lnTo>
                    <a:pt x="919715" y="0"/>
                  </a:lnTo>
                  <a:cubicBezTo>
                    <a:pt x="973650" y="0"/>
                    <a:pt x="1017374" y="43724"/>
                    <a:pt x="1017374" y="97659"/>
                  </a:cubicBezTo>
                  <a:lnTo>
                    <a:pt x="1017374" y="97659"/>
                  </a:lnTo>
                  <a:cubicBezTo>
                    <a:pt x="1017374" y="151595"/>
                    <a:pt x="973650" y="195318"/>
                    <a:pt x="919715" y="195318"/>
                  </a:cubicBezTo>
                  <a:lnTo>
                    <a:pt x="97659" y="195318"/>
                  </a:lnTo>
                  <a:cubicBezTo>
                    <a:pt x="43724" y="195318"/>
                    <a:pt x="0" y="151595"/>
                    <a:pt x="0" y="97659"/>
                  </a:cubicBezTo>
                  <a:lnTo>
                    <a:pt x="0" y="97659"/>
                  </a:lnTo>
                  <a:cubicBezTo>
                    <a:pt x="0" y="43724"/>
                    <a:pt x="43724" y="0"/>
                    <a:pt x="97659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017374" cy="2429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747232" y="1161561"/>
            <a:ext cx="512068" cy="88161"/>
            <a:chOff x="0" y="0"/>
            <a:chExt cx="193278" cy="3327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747232" y="1322461"/>
            <a:ext cx="512068" cy="88161"/>
            <a:chOff x="0" y="0"/>
            <a:chExt cx="193278" cy="3327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34586" y="8916725"/>
            <a:ext cx="683150" cy="68315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5400000">
            <a:off x="-152539" y="8738751"/>
            <a:ext cx="683150" cy="1039097"/>
            <a:chOff x="0" y="0"/>
            <a:chExt cx="660400" cy="100449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1004494"/>
            </a:xfrm>
            <a:custGeom>
              <a:avLst/>
              <a:gdLst/>
              <a:ahLst/>
              <a:cxnLst/>
              <a:rect l="l" t="t" r="r" b="b"/>
              <a:pathLst>
                <a:path w="660400" h="1004494">
                  <a:moveTo>
                    <a:pt x="220252" y="985425"/>
                  </a:moveTo>
                  <a:cubicBezTo>
                    <a:pt x="254109" y="996939"/>
                    <a:pt x="292600" y="1004494"/>
                    <a:pt x="330378" y="1004494"/>
                  </a:cubicBezTo>
                  <a:cubicBezTo>
                    <a:pt x="368157" y="1004494"/>
                    <a:pt x="404509" y="998017"/>
                    <a:pt x="438009" y="986503"/>
                  </a:cubicBezTo>
                  <a:cubicBezTo>
                    <a:pt x="438723" y="986144"/>
                    <a:pt x="439435" y="986144"/>
                    <a:pt x="440148" y="985784"/>
                  </a:cubicBezTo>
                  <a:cubicBezTo>
                    <a:pt x="565955" y="939729"/>
                    <a:pt x="658618" y="818115"/>
                    <a:pt x="660400" y="67173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671235"/>
                  </a:lnTo>
                  <a:cubicBezTo>
                    <a:pt x="1782" y="818834"/>
                    <a:pt x="93019" y="940449"/>
                    <a:pt x="220252" y="985425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660400" cy="9251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747232" y="1483361"/>
            <a:ext cx="512068" cy="88161"/>
            <a:chOff x="0" y="0"/>
            <a:chExt cx="193278" cy="332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523402" y="2893731"/>
            <a:ext cx="5945117" cy="6329921"/>
            <a:chOff x="0" y="0"/>
            <a:chExt cx="1565792" cy="166714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565792" cy="1667140"/>
            </a:xfrm>
            <a:custGeom>
              <a:avLst/>
              <a:gdLst/>
              <a:ahLst/>
              <a:cxnLst/>
              <a:rect l="l" t="t" r="r" b="b"/>
              <a:pathLst>
                <a:path w="1565792" h="1667140">
                  <a:moveTo>
                    <a:pt x="39067" y="0"/>
                  </a:moveTo>
                  <a:lnTo>
                    <a:pt x="1526725" y="0"/>
                  </a:lnTo>
                  <a:cubicBezTo>
                    <a:pt x="1537086" y="0"/>
                    <a:pt x="1547023" y="4116"/>
                    <a:pt x="1554350" y="11442"/>
                  </a:cubicBezTo>
                  <a:cubicBezTo>
                    <a:pt x="1561676" y="18769"/>
                    <a:pt x="1565792" y="28706"/>
                    <a:pt x="1565792" y="39067"/>
                  </a:cubicBezTo>
                  <a:lnTo>
                    <a:pt x="1565792" y="1628073"/>
                  </a:lnTo>
                  <a:cubicBezTo>
                    <a:pt x="1565792" y="1638434"/>
                    <a:pt x="1561676" y="1648371"/>
                    <a:pt x="1554350" y="1655697"/>
                  </a:cubicBezTo>
                  <a:cubicBezTo>
                    <a:pt x="1547023" y="1663024"/>
                    <a:pt x="1537086" y="1667140"/>
                    <a:pt x="1526725" y="1667140"/>
                  </a:cubicBezTo>
                  <a:lnTo>
                    <a:pt x="39067" y="1667140"/>
                  </a:lnTo>
                  <a:cubicBezTo>
                    <a:pt x="17491" y="1667140"/>
                    <a:pt x="0" y="1649649"/>
                    <a:pt x="0" y="1628073"/>
                  </a:cubicBezTo>
                  <a:lnTo>
                    <a:pt x="0" y="39067"/>
                  </a:lnTo>
                  <a:cubicBezTo>
                    <a:pt x="0" y="28706"/>
                    <a:pt x="4116" y="18769"/>
                    <a:pt x="11442" y="11442"/>
                  </a:cubicBezTo>
                  <a:cubicBezTo>
                    <a:pt x="18769" y="4116"/>
                    <a:pt x="28706" y="0"/>
                    <a:pt x="39067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1565792" cy="1714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036305" y="2402214"/>
            <a:ext cx="6127597" cy="6587594"/>
            <a:chOff x="0" y="0"/>
            <a:chExt cx="949325" cy="1020591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49325" cy="1020591"/>
            </a:xfrm>
            <a:custGeom>
              <a:avLst/>
              <a:gdLst/>
              <a:ahLst/>
              <a:cxnLst/>
              <a:rect l="l" t="t" r="r" b="b"/>
              <a:pathLst>
                <a:path w="949325" h="1020591">
                  <a:moveTo>
                    <a:pt x="29059" y="0"/>
                  </a:moveTo>
                  <a:lnTo>
                    <a:pt x="920266" y="0"/>
                  </a:lnTo>
                  <a:cubicBezTo>
                    <a:pt x="927973" y="0"/>
                    <a:pt x="935364" y="3062"/>
                    <a:pt x="940814" y="8511"/>
                  </a:cubicBezTo>
                  <a:cubicBezTo>
                    <a:pt x="946263" y="13961"/>
                    <a:pt x="949325" y="21352"/>
                    <a:pt x="949325" y="29059"/>
                  </a:cubicBezTo>
                  <a:lnTo>
                    <a:pt x="949325" y="991531"/>
                  </a:lnTo>
                  <a:cubicBezTo>
                    <a:pt x="949325" y="1007580"/>
                    <a:pt x="936315" y="1020591"/>
                    <a:pt x="920266" y="1020591"/>
                  </a:cubicBezTo>
                  <a:lnTo>
                    <a:pt x="29059" y="1020591"/>
                  </a:lnTo>
                  <a:cubicBezTo>
                    <a:pt x="21352" y="1020591"/>
                    <a:pt x="13961" y="1017529"/>
                    <a:pt x="8511" y="1012079"/>
                  </a:cubicBezTo>
                  <a:cubicBezTo>
                    <a:pt x="3062" y="1006630"/>
                    <a:pt x="0" y="999238"/>
                    <a:pt x="0" y="991531"/>
                  </a:cubicBezTo>
                  <a:lnTo>
                    <a:pt x="0" y="29059"/>
                  </a:lnTo>
                  <a:cubicBezTo>
                    <a:pt x="0" y="21352"/>
                    <a:pt x="3062" y="13961"/>
                    <a:pt x="8511" y="8511"/>
                  </a:cubicBezTo>
                  <a:cubicBezTo>
                    <a:pt x="13961" y="3062"/>
                    <a:pt x="21352" y="0"/>
                    <a:pt x="29059" y="0"/>
                  </a:cubicBezTo>
                  <a:close/>
                </a:path>
              </a:pathLst>
            </a:custGeom>
            <a:blipFill>
              <a:blip r:embed="rId2"/>
              <a:stretch>
                <a:fillRect t="-25932" b="-25932"/>
              </a:stretch>
            </a:blipFill>
          </p:spPr>
        </p:sp>
      </p:grpSp>
      <p:sp>
        <p:nvSpPr>
          <p:cNvPr id="25" name="Freeform 25"/>
          <p:cNvSpPr/>
          <p:nvPr/>
        </p:nvSpPr>
        <p:spPr>
          <a:xfrm>
            <a:off x="189036" y="3171340"/>
            <a:ext cx="1496642" cy="1494619"/>
          </a:xfrm>
          <a:custGeom>
            <a:avLst/>
            <a:gdLst/>
            <a:ahLst/>
            <a:cxnLst/>
            <a:rect l="l" t="t" r="r" b="b"/>
            <a:pathLst>
              <a:path w="1496642" h="1494619">
                <a:moveTo>
                  <a:pt x="0" y="0"/>
                </a:moveTo>
                <a:lnTo>
                  <a:pt x="1496642" y="0"/>
                </a:lnTo>
                <a:lnTo>
                  <a:pt x="1496642" y="1494619"/>
                </a:lnTo>
                <a:lnTo>
                  <a:pt x="0" y="14946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6" name="Group 26"/>
          <p:cNvGrpSpPr/>
          <p:nvPr/>
        </p:nvGrpSpPr>
        <p:grpSpPr>
          <a:xfrm>
            <a:off x="678072" y="3659365"/>
            <a:ext cx="518569" cy="518569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0000">
                <a:alpha val="74902"/>
              </a:srgbClr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16083304" y="7741754"/>
            <a:ext cx="4409393" cy="4403434"/>
          </a:xfrm>
          <a:custGeom>
            <a:avLst/>
            <a:gdLst/>
            <a:ahLst/>
            <a:cxnLst/>
            <a:rect l="l" t="t" r="r" b="b"/>
            <a:pathLst>
              <a:path w="4409393" h="4403434">
                <a:moveTo>
                  <a:pt x="0" y="0"/>
                </a:moveTo>
                <a:lnTo>
                  <a:pt x="4409392" y="0"/>
                </a:lnTo>
                <a:lnTo>
                  <a:pt x="4409392" y="4403434"/>
                </a:lnTo>
                <a:lnTo>
                  <a:pt x="0" y="44034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17638056" y="9276679"/>
            <a:ext cx="1333584" cy="1333584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0000">
                <a:alpha val="74902"/>
              </a:srgbClr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453674" y="5436181"/>
            <a:ext cx="6761776" cy="1758739"/>
            <a:chOff x="0" y="0"/>
            <a:chExt cx="1780879" cy="46320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780879" cy="463207"/>
            </a:xfrm>
            <a:custGeom>
              <a:avLst/>
              <a:gdLst/>
              <a:ahLst/>
              <a:cxnLst/>
              <a:rect l="l" t="t" r="r" b="b"/>
              <a:pathLst>
                <a:path w="1780879" h="463207">
                  <a:moveTo>
                    <a:pt x="58393" y="0"/>
                  </a:moveTo>
                  <a:lnTo>
                    <a:pt x="1722487" y="0"/>
                  </a:lnTo>
                  <a:cubicBezTo>
                    <a:pt x="1737973" y="0"/>
                    <a:pt x="1752826" y="6152"/>
                    <a:pt x="1763776" y="17103"/>
                  </a:cubicBezTo>
                  <a:cubicBezTo>
                    <a:pt x="1774727" y="28054"/>
                    <a:pt x="1780879" y="42906"/>
                    <a:pt x="1780879" y="58393"/>
                  </a:cubicBezTo>
                  <a:lnTo>
                    <a:pt x="1780879" y="404814"/>
                  </a:lnTo>
                  <a:cubicBezTo>
                    <a:pt x="1780879" y="420301"/>
                    <a:pt x="1774727" y="435153"/>
                    <a:pt x="1763776" y="446104"/>
                  </a:cubicBezTo>
                  <a:cubicBezTo>
                    <a:pt x="1752826" y="457055"/>
                    <a:pt x="1737973" y="463207"/>
                    <a:pt x="1722487" y="463207"/>
                  </a:cubicBezTo>
                  <a:lnTo>
                    <a:pt x="58393" y="463207"/>
                  </a:lnTo>
                  <a:cubicBezTo>
                    <a:pt x="42906" y="463207"/>
                    <a:pt x="28054" y="457055"/>
                    <a:pt x="17103" y="446104"/>
                  </a:cubicBezTo>
                  <a:cubicBezTo>
                    <a:pt x="6152" y="435153"/>
                    <a:pt x="0" y="420301"/>
                    <a:pt x="0" y="404814"/>
                  </a:cubicBezTo>
                  <a:lnTo>
                    <a:pt x="0" y="58393"/>
                  </a:lnTo>
                  <a:cubicBezTo>
                    <a:pt x="0" y="42906"/>
                    <a:pt x="6152" y="28054"/>
                    <a:pt x="17103" y="17103"/>
                  </a:cubicBezTo>
                  <a:cubicBezTo>
                    <a:pt x="28054" y="6152"/>
                    <a:pt x="42906" y="0"/>
                    <a:pt x="58393" y="0"/>
                  </a:cubicBezTo>
                  <a:close/>
                </a:path>
              </a:pathLst>
            </a:custGeom>
            <a:solidFill>
              <a:srgbClr val="7A2F00">
                <a:alpha val="17647"/>
              </a:srgbClr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780879" cy="5108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478169" y="7433044"/>
            <a:ext cx="6761776" cy="1758739"/>
            <a:chOff x="0" y="0"/>
            <a:chExt cx="1780879" cy="46320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780879" cy="463207"/>
            </a:xfrm>
            <a:custGeom>
              <a:avLst/>
              <a:gdLst/>
              <a:ahLst/>
              <a:cxnLst/>
              <a:rect l="l" t="t" r="r" b="b"/>
              <a:pathLst>
                <a:path w="1780879" h="463207">
                  <a:moveTo>
                    <a:pt x="58393" y="0"/>
                  </a:moveTo>
                  <a:lnTo>
                    <a:pt x="1722487" y="0"/>
                  </a:lnTo>
                  <a:cubicBezTo>
                    <a:pt x="1737973" y="0"/>
                    <a:pt x="1752826" y="6152"/>
                    <a:pt x="1763776" y="17103"/>
                  </a:cubicBezTo>
                  <a:cubicBezTo>
                    <a:pt x="1774727" y="28054"/>
                    <a:pt x="1780879" y="42906"/>
                    <a:pt x="1780879" y="58393"/>
                  </a:cubicBezTo>
                  <a:lnTo>
                    <a:pt x="1780879" y="404814"/>
                  </a:lnTo>
                  <a:cubicBezTo>
                    <a:pt x="1780879" y="420301"/>
                    <a:pt x="1774727" y="435153"/>
                    <a:pt x="1763776" y="446104"/>
                  </a:cubicBezTo>
                  <a:cubicBezTo>
                    <a:pt x="1752826" y="457055"/>
                    <a:pt x="1737973" y="463207"/>
                    <a:pt x="1722487" y="463207"/>
                  </a:cubicBezTo>
                  <a:lnTo>
                    <a:pt x="58393" y="463207"/>
                  </a:lnTo>
                  <a:cubicBezTo>
                    <a:pt x="42906" y="463207"/>
                    <a:pt x="28054" y="457055"/>
                    <a:pt x="17103" y="446104"/>
                  </a:cubicBezTo>
                  <a:cubicBezTo>
                    <a:pt x="6152" y="435153"/>
                    <a:pt x="0" y="420301"/>
                    <a:pt x="0" y="404814"/>
                  </a:cubicBezTo>
                  <a:lnTo>
                    <a:pt x="0" y="58393"/>
                  </a:lnTo>
                  <a:cubicBezTo>
                    <a:pt x="0" y="42906"/>
                    <a:pt x="6152" y="28054"/>
                    <a:pt x="17103" y="17103"/>
                  </a:cubicBezTo>
                  <a:cubicBezTo>
                    <a:pt x="28054" y="6152"/>
                    <a:pt x="42906" y="0"/>
                    <a:pt x="58393" y="0"/>
                  </a:cubicBezTo>
                  <a:close/>
                </a:path>
              </a:pathLst>
            </a:custGeom>
            <a:solidFill>
              <a:srgbClr val="7A2F00">
                <a:alpha val="17647"/>
              </a:srgbClr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0" y="-47625"/>
              <a:ext cx="1780879" cy="5108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13357037" y="1158268"/>
            <a:ext cx="2858413" cy="368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1"/>
              </a:lnSpc>
            </a:pPr>
            <a:r>
              <a:rPr lang="en-US" sz="2143" b="1" spc="-42">
                <a:solidFill>
                  <a:srgbClr val="4B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By : Khairul Maddy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34586" y="9075690"/>
            <a:ext cx="683150" cy="322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8"/>
              </a:lnSpc>
            </a:pPr>
            <a:r>
              <a:rPr lang="en-US" sz="1912" b="1">
                <a:solidFill>
                  <a:srgbClr val="4B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02.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453674" y="3163390"/>
            <a:ext cx="7549592" cy="800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APA ITU PARTS?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453674" y="4079875"/>
            <a:ext cx="7293558" cy="1118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PARTS </a:t>
            </a: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adalah kerangka kerja (framework) </a:t>
            </a:r>
            <a:r>
              <a:rPr lang="en-US" sz="21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Prompt Engineering </a:t>
            </a: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yang dirancang khusus untuk membantu guru menyusun intruksi kepada AI generatif.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824621" y="6001542"/>
            <a:ext cx="6019880" cy="782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Menghasilkan LKPD yang terstruktur, relevan dan kontekstual bagi peserta didik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824621" y="5541167"/>
            <a:ext cx="2931273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4B0000"/>
                </a:solidFill>
                <a:latin typeface="Poppins Bold"/>
                <a:ea typeface="Poppins Bold"/>
                <a:cs typeface="Poppins Bold"/>
                <a:sym typeface="Poppins Bold"/>
              </a:rPr>
              <a:t>Tujuan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9838275" y="8134405"/>
            <a:ext cx="6006227" cy="782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Lima elemen terpadu: </a:t>
            </a:r>
            <a:r>
              <a:rPr lang="en-US" sz="21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P-A-R-T-S </a:t>
            </a:r>
            <a:r>
              <a:rPr lang="en-US" sz="21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yang memandu setiap intruksi kepada AI.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824621" y="7675079"/>
            <a:ext cx="2931273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4B0000"/>
                </a:solidFill>
                <a:latin typeface="Poppins Bold"/>
                <a:ea typeface="Poppins Bold"/>
                <a:cs typeface="Poppins Bold"/>
                <a:sym typeface="Poppins Bold"/>
              </a:rPr>
              <a:t>Metode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29871" y="1048546"/>
            <a:ext cx="3312745" cy="635990"/>
            <a:chOff x="0" y="0"/>
            <a:chExt cx="1017374" cy="195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17374" cy="195318"/>
            </a:xfrm>
            <a:custGeom>
              <a:avLst/>
              <a:gdLst/>
              <a:ahLst/>
              <a:cxnLst/>
              <a:rect l="l" t="t" r="r" b="b"/>
              <a:pathLst>
                <a:path w="1017374" h="195318">
                  <a:moveTo>
                    <a:pt x="97659" y="0"/>
                  </a:moveTo>
                  <a:lnTo>
                    <a:pt x="919715" y="0"/>
                  </a:lnTo>
                  <a:cubicBezTo>
                    <a:pt x="973650" y="0"/>
                    <a:pt x="1017374" y="43724"/>
                    <a:pt x="1017374" y="97659"/>
                  </a:cubicBezTo>
                  <a:lnTo>
                    <a:pt x="1017374" y="97659"/>
                  </a:lnTo>
                  <a:cubicBezTo>
                    <a:pt x="1017374" y="151595"/>
                    <a:pt x="973650" y="195318"/>
                    <a:pt x="919715" y="195318"/>
                  </a:cubicBezTo>
                  <a:lnTo>
                    <a:pt x="97659" y="195318"/>
                  </a:lnTo>
                  <a:cubicBezTo>
                    <a:pt x="43724" y="195318"/>
                    <a:pt x="0" y="151595"/>
                    <a:pt x="0" y="97659"/>
                  </a:cubicBezTo>
                  <a:lnTo>
                    <a:pt x="0" y="97659"/>
                  </a:lnTo>
                  <a:cubicBezTo>
                    <a:pt x="0" y="43724"/>
                    <a:pt x="43724" y="0"/>
                    <a:pt x="97659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017374" cy="2429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747232" y="1161561"/>
            <a:ext cx="512068" cy="88161"/>
            <a:chOff x="0" y="0"/>
            <a:chExt cx="193278" cy="3327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747232" y="1322461"/>
            <a:ext cx="512068" cy="88161"/>
            <a:chOff x="0" y="0"/>
            <a:chExt cx="193278" cy="3327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56410" y="9519470"/>
            <a:ext cx="683150" cy="68315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5400000">
            <a:off x="-26537" y="9341496"/>
            <a:ext cx="683150" cy="1039097"/>
            <a:chOff x="0" y="0"/>
            <a:chExt cx="660400" cy="100449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1004494"/>
            </a:xfrm>
            <a:custGeom>
              <a:avLst/>
              <a:gdLst/>
              <a:ahLst/>
              <a:cxnLst/>
              <a:rect l="l" t="t" r="r" b="b"/>
              <a:pathLst>
                <a:path w="660400" h="1004494">
                  <a:moveTo>
                    <a:pt x="220252" y="985425"/>
                  </a:moveTo>
                  <a:cubicBezTo>
                    <a:pt x="254109" y="996939"/>
                    <a:pt x="292600" y="1004494"/>
                    <a:pt x="330378" y="1004494"/>
                  </a:cubicBezTo>
                  <a:cubicBezTo>
                    <a:pt x="368157" y="1004494"/>
                    <a:pt x="404509" y="998017"/>
                    <a:pt x="438009" y="986503"/>
                  </a:cubicBezTo>
                  <a:cubicBezTo>
                    <a:pt x="438723" y="986144"/>
                    <a:pt x="439435" y="986144"/>
                    <a:pt x="440148" y="985784"/>
                  </a:cubicBezTo>
                  <a:cubicBezTo>
                    <a:pt x="565955" y="939729"/>
                    <a:pt x="658618" y="818115"/>
                    <a:pt x="660400" y="67173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671235"/>
                  </a:lnTo>
                  <a:cubicBezTo>
                    <a:pt x="1782" y="818834"/>
                    <a:pt x="93019" y="940449"/>
                    <a:pt x="220252" y="985425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660400" cy="9251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747232" y="1483361"/>
            <a:ext cx="512068" cy="88161"/>
            <a:chOff x="0" y="0"/>
            <a:chExt cx="193278" cy="332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76161" y="3212756"/>
            <a:ext cx="726797" cy="726797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515909" y="3254209"/>
            <a:ext cx="726797" cy="726797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630239" y="3212756"/>
            <a:ext cx="726797" cy="726797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54338" y="6497148"/>
            <a:ext cx="726797" cy="738049"/>
            <a:chOff x="0" y="0"/>
            <a:chExt cx="812800" cy="82538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25383"/>
            </a:xfrm>
            <a:custGeom>
              <a:avLst/>
              <a:gdLst/>
              <a:ahLst/>
              <a:cxnLst/>
              <a:rect l="l" t="t" r="r" b="b"/>
              <a:pathLst>
                <a:path w="812800" h="825383">
                  <a:moveTo>
                    <a:pt x="406400" y="0"/>
                  </a:moveTo>
                  <a:cubicBezTo>
                    <a:pt x="181951" y="0"/>
                    <a:pt x="0" y="184768"/>
                    <a:pt x="0" y="412691"/>
                  </a:cubicBezTo>
                  <a:cubicBezTo>
                    <a:pt x="0" y="640615"/>
                    <a:pt x="181951" y="825383"/>
                    <a:pt x="406400" y="825383"/>
                  </a:cubicBezTo>
                  <a:cubicBezTo>
                    <a:pt x="630849" y="825383"/>
                    <a:pt x="812800" y="640615"/>
                    <a:pt x="812800" y="412691"/>
                  </a:cubicBezTo>
                  <a:cubicBezTo>
                    <a:pt x="812800" y="184768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76200" y="10705"/>
              <a:ext cx="660400" cy="7372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5359570" y="1922662"/>
            <a:ext cx="3872572" cy="1149284"/>
            <a:chOff x="0" y="0"/>
            <a:chExt cx="1019937" cy="30269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19937" cy="302692"/>
            </a:xfrm>
            <a:custGeom>
              <a:avLst/>
              <a:gdLst/>
              <a:ahLst/>
              <a:cxnLst/>
              <a:rect l="l" t="t" r="r" b="b"/>
              <a:pathLst>
                <a:path w="1019937" h="302692">
                  <a:moveTo>
                    <a:pt x="59975" y="0"/>
                  </a:moveTo>
                  <a:lnTo>
                    <a:pt x="959962" y="0"/>
                  </a:lnTo>
                  <a:cubicBezTo>
                    <a:pt x="975868" y="0"/>
                    <a:pt x="991123" y="6319"/>
                    <a:pt x="1002370" y="17566"/>
                  </a:cubicBezTo>
                  <a:cubicBezTo>
                    <a:pt x="1013618" y="28814"/>
                    <a:pt x="1019937" y="44069"/>
                    <a:pt x="1019937" y="59975"/>
                  </a:cubicBezTo>
                  <a:lnTo>
                    <a:pt x="1019937" y="242717"/>
                  </a:lnTo>
                  <a:cubicBezTo>
                    <a:pt x="1019937" y="258623"/>
                    <a:pt x="1013618" y="273878"/>
                    <a:pt x="1002370" y="285126"/>
                  </a:cubicBezTo>
                  <a:cubicBezTo>
                    <a:pt x="991123" y="296373"/>
                    <a:pt x="975868" y="302692"/>
                    <a:pt x="959962" y="302692"/>
                  </a:cubicBezTo>
                  <a:lnTo>
                    <a:pt x="59975" y="302692"/>
                  </a:lnTo>
                  <a:cubicBezTo>
                    <a:pt x="44069" y="302692"/>
                    <a:pt x="28814" y="296373"/>
                    <a:pt x="17566" y="285126"/>
                  </a:cubicBezTo>
                  <a:cubicBezTo>
                    <a:pt x="6319" y="273878"/>
                    <a:pt x="0" y="258623"/>
                    <a:pt x="0" y="242717"/>
                  </a:cubicBezTo>
                  <a:lnTo>
                    <a:pt x="0" y="59975"/>
                  </a:lnTo>
                  <a:cubicBezTo>
                    <a:pt x="0" y="44069"/>
                    <a:pt x="6319" y="28814"/>
                    <a:pt x="17566" y="17566"/>
                  </a:cubicBezTo>
                  <a:cubicBezTo>
                    <a:pt x="28814" y="6319"/>
                    <a:pt x="44069" y="0"/>
                    <a:pt x="59975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0" y="-47625"/>
              <a:ext cx="1019937" cy="350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16083304" y="7741754"/>
            <a:ext cx="4409393" cy="4403434"/>
          </a:xfrm>
          <a:custGeom>
            <a:avLst/>
            <a:gdLst/>
            <a:ahLst/>
            <a:cxnLst/>
            <a:rect l="l" t="t" r="r" b="b"/>
            <a:pathLst>
              <a:path w="4409393" h="4403434">
                <a:moveTo>
                  <a:pt x="0" y="0"/>
                </a:moveTo>
                <a:lnTo>
                  <a:pt x="4409392" y="0"/>
                </a:lnTo>
                <a:lnTo>
                  <a:pt x="4409392" y="4403434"/>
                </a:lnTo>
                <a:lnTo>
                  <a:pt x="0" y="44034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36" name="Group 36"/>
          <p:cNvGrpSpPr/>
          <p:nvPr/>
        </p:nvGrpSpPr>
        <p:grpSpPr>
          <a:xfrm>
            <a:off x="17638056" y="9276679"/>
            <a:ext cx="1333584" cy="1333584"/>
            <a:chOff x="0" y="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0000">
                <a:alpha val="74902"/>
              </a:srgbClr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39" name="Freeform 39"/>
          <p:cNvSpPr/>
          <p:nvPr/>
        </p:nvSpPr>
        <p:spPr>
          <a:xfrm>
            <a:off x="-662055" y="2724731"/>
            <a:ext cx="1496642" cy="1494619"/>
          </a:xfrm>
          <a:custGeom>
            <a:avLst/>
            <a:gdLst/>
            <a:ahLst/>
            <a:cxnLst/>
            <a:rect l="l" t="t" r="r" b="b"/>
            <a:pathLst>
              <a:path w="1496642" h="1494619">
                <a:moveTo>
                  <a:pt x="0" y="0"/>
                </a:moveTo>
                <a:lnTo>
                  <a:pt x="1496641" y="0"/>
                </a:lnTo>
                <a:lnTo>
                  <a:pt x="1496641" y="1494619"/>
                </a:lnTo>
                <a:lnTo>
                  <a:pt x="0" y="14946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40" name="Group 40"/>
          <p:cNvGrpSpPr/>
          <p:nvPr/>
        </p:nvGrpSpPr>
        <p:grpSpPr>
          <a:xfrm>
            <a:off x="-173019" y="3212756"/>
            <a:ext cx="518569" cy="518569"/>
            <a:chOff x="0" y="0"/>
            <a:chExt cx="812800" cy="8128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0000">
                <a:alpha val="74902"/>
              </a:srgbClr>
            </a:solidFill>
          </p:spPr>
        </p:sp>
        <p:sp>
          <p:nvSpPr>
            <p:cNvPr id="42" name="TextBox 4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6515909" y="6508399"/>
            <a:ext cx="726797" cy="726797"/>
            <a:chOff x="0" y="0"/>
            <a:chExt cx="812800" cy="8128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45" name="TextBox 45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46" name="Freeform 46"/>
          <p:cNvSpPr/>
          <p:nvPr/>
        </p:nvSpPr>
        <p:spPr>
          <a:xfrm>
            <a:off x="14619726" y="6715493"/>
            <a:ext cx="2927154" cy="3033321"/>
          </a:xfrm>
          <a:custGeom>
            <a:avLst/>
            <a:gdLst/>
            <a:ahLst/>
            <a:cxnLst/>
            <a:rect l="l" t="t" r="r" b="b"/>
            <a:pathLst>
              <a:path w="2927154" h="3033321">
                <a:moveTo>
                  <a:pt x="0" y="0"/>
                </a:moveTo>
                <a:lnTo>
                  <a:pt x="2927155" y="0"/>
                </a:lnTo>
                <a:lnTo>
                  <a:pt x="2927155" y="3033320"/>
                </a:lnTo>
                <a:lnTo>
                  <a:pt x="0" y="30333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7" name="TextBox 47"/>
          <p:cNvSpPr txBox="1"/>
          <p:nvPr/>
        </p:nvSpPr>
        <p:spPr>
          <a:xfrm>
            <a:off x="13357037" y="1158268"/>
            <a:ext cx="2858413" cy="368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1"/>
              </a:lnSpc>
            </a:pPr>
            <a:r>
              <a:rPr lang="en-US" sz="2143" b="1" spc="-42">
                <a:solidFill>
                  <a:srgbClr val="4B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By : Khairul Maddy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856410" y="9680551"/>
            <a:ext cx="683150" cy="322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8"/>
              </a:lnSpc>
            </a:pPr>
            <a:r>
              <a:rPr lang="en-US" sz="1912" b="1">
                <a:solidFill>
                  <a:srgbClr val="4B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03.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13296" y="1798837"/>
            <a:ext cx="13523604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 ELEMEN KERANGKA PARTS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322176" y="4152675"/>
            <a:ext cx="4244270" cy="1317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Menentukan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identitas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atau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sudut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pandang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AI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dalam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merancang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LKPD.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322176" y="3322154"/>
            <a:ext cx="391120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01.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6708356" y="4152675"/>
            <a:ext cx="4871288" cy="175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Menjelasknan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karakteristik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target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peserta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didik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(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jenjang,fase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/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kelas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kesiapan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belajar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).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2977741" y="4240070"/>
            <a:ext cx="4660315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Perintah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inti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mengenai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apa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yang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harus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dibuat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oleh AI.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322176" y="7587621"/>
            <a:ext cx="4244270" cy="175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Menentukan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topik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spesifik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materi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serta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gaya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penyampaian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bahasa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dalam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LKPD.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6606975" y="3363607"/>
            <a:ext cx="544664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02.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2721306" y="3322154"/>
            <a:ext cx="544664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03.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9354189" y="8165478"/>
            <a:ext cx="544664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04.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245404" y="6617798"/>
            <a:ext cx="544664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04.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2091000" y="3508388"/>
            <a:ext cx="3258676" cy="29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9"/>
              </a:lnSpc>
            </a:pPr>
            <a:r>
              <a:rPr lang="en-US" sz="22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 - PERSONA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7514662" y="3508388"/>
            <a:ext cx="3258676" cy="29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9"/>
              </a:lnSpc>
            </a:pPr>
            <a:r>
              <a:rPr lang="en-US" sz="22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 - AUDIENCE 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3699937" y="3466935"/>
            <a:ext cx="3258676" cy="29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9"/>
              </a:lnSpc>
            </a:pPr>
            <a:r>
              <a:rPr lang="en-US" sz="22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 - REQUEST/TASK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6606975" y="6617798"/>
            <a:ext cx="544664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05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7452256" y="6813325"/>
            <a:ext cx="4873632" cy="29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9"/>
              </a:lnSpc>
            </a:pPr>
            <a:r>
              <a:rPr lang="en-US" sz="22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 - STRUCTURE/SPECIFICS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2089580" y="6762578"/>
            <a:ext cx="3258676" cy="29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9"/>
              </a:lnSpc>
            </a:pPr>
            <a:r>
              <a:rPr lang="en-US" sz="22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 - TONE/TOPIC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6708356" y="7540003"/>
            <a:ext cx="4700337" cy="1317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Format,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komponen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wajib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dan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batasan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teknis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dari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LKPD yang </a:t>
            </a:r>
            <a:r>
              <a:rPr lang="en-US" sz="2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diinginkan</a:t>
            </a:r>
            <a:r>
              <a:rPr lang="en-US" sz="2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29871" y="1048546"/>
            <a:ext cx="3312745" cy="635990"/>
            <a:chOff x="0" y="0"/>
            <a:chExt cx="1017374" cy="195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17374" cy="195318"/>
            </a:xfrm>
            <a:custGeom>
              <a:avLst/>
              <a:gdLst/>
              <a:ahLst/>
              <a:cxnLst/>
              <a:rect l="l" t="t" r="r" b="b"/>
              <a:pathLst>
                <a:path w="1017374" h="195318">
                  <a:moveTo>
                    <a:pt x="97659" y="0"/>
                  </a:moveTo>
                  <a:lnTo>
                    <a:pt x="919715" y="0"/>
                  </a:lnTo>
                  <a:cubicBezTo>
                    <a:pt x="973650" y="0"/>
                    <a:pt x="1017374" y="43724"/>
                    <a:pt x="1017374" y="97659"/>
                  </a:cubicBezTo>
                  <a:lnTo>
                    <a:pt x="1017374" y="97659"/>
                  </a:lnTo>
                  <a:cubicBezTo>
                    <a:pt x="1017374" y="151595"/>
                    <a:pt x="973650" y="195318"/>
                    <a:pt x="919715" y="195318"/>
                  </a:cubicBezTo>
                  <a:lnTo>
                    <a:pt x="97659" y="195318"/>
                  </a:lnTo>
                  <a:cubicBezTo>
                    <a:pt x="43724" y="195318"/>
                    <a:pt x="0" y="151595"/>
                    <a:pt x="0" y="97659"/>
                  </a:cubicBezTo>
                  <a:lnTo>
                    <a:pt x="0" y="97659"/>
                  </a:lnTo>
                  <a:cubicBezTo>
                    <a:pt x="0" y="43724"/>
                    <a:pt x="43724" y="0"/>
                    <a:pt x="97659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017374" cy="2429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747232" y="1161561"/>
            <a:ext cx="512068" cy="88161"/>
            <a:chOff x="0" y="0"/>
            <a:chExt cx="193278" cy="3327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747232" y="1322461"/>
            <a:ext cx="512068" cy="88161"/>
            <a:chOff x="0" y="0"/>
            <a:chExt cx="193278" cy="3327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34586" y="8916725"/>
            <a:ext cx="683150" cy="68315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5400000">
            <a:off x="-152539" y="8738751"/>
            <a:ext cx="683150" cy="1039097"/>
            <a:chOff x="0" y="0"/>
            <a:chExt cx="660400" cy="100449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1004494"/>
            </a:xfrm>
            <a:custGeom>
              <a:avLst/>
              <a:gdLst/>
              <a:ahLst/>
              <a:cxnLst/>
              <a:rect l="l" t="t" r="r" b="b"/>
              <a:pathLst>
                <a:path w="660400" h="1004494">
                  <a:moveTo>
                    <a:pt x="220252" y="985425"/>
                  </a:moveTo>
                  <a:cubicBezTo>
                    <a:pt x="254109" y="996939"/>
                    <a:pt x="292600" y="1004494"/>
                    <a:pt x="330378" y="1004494"/>
                  </a:cubicBezTo>
                  <a:cubicBezTo>
                    <a:pt x="368157" y="1004494"/>
                    <a:pt x="404509" y="998017"/>
                    <a:pt x="438009" y="986503"/>
                  </a:cubicBezTo>
                  <a:cubicBezTo>
                    <a:pt x="438723" y="986144"/>
                    <a:pt x="439435" y="986144"/>
                    <a:pt x="440148" y="985784"/>
                  </a:cubicBezTo>
                  <a:cubicBezTo>
                    <a:pt x="565955" y="939729"/>
                    <a:pt x="658618" y="818115"/>
                    <a:pt x="660400" y="67173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671235"/>
                  </a:lnTo>
                  <a:cubicBezTo>
                    <a:pt x="1782" y="818834"/>
                    <a:pt x="93019" y="940449"/>
                    <a:pt x="220252" y="985425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660400" cy="9251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747232" y="1483361"/>
            <a:ext cx="512068" cy="88161"/>
            <a:chOff x="0" y="0"/>
            <a:chExt cx="193278" cy="332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7277566" y="2428766"/>
            <a:ext cx="1922518" cy="6487959"/>
            <a:chOff x="0" y="0"/>
            <a:chExt cx="506342" cy="170876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06342" cy="1708763"/>
            </a:xfrm>
            <a:custGeom>
              <a:avLst/>
              <a:gdLst/>
              <a:ahLst/>
              <a:cxnLst/>
              <a:rect l="l" t="t" r="r" b="b"/>
              <a:pathLst>
                <a:path w="506342" h="1708763">
                  <a:moveTo>
                    <a:pt x="120809" y="0"/>
                  </a:moveTo>
                  <a:lnTo>
                    <a:pt x="385533" y="0"/>
                  </a:lnTo>
                  <a:cubicBezTo>
                    <a:pt x="452254" y="0"/>
                    <a:pt x="506342" y="54088"/>
                    <a:pt x="506342" y="120809"/>
                  </a:cubicBezTo>
                  <a:lnTo>
                    <a:pt x="506342" y="1587954"/>
                  </a:lnTo>
                  <a:cubicBezTo>
                    <a:pt x="506342" y="1654675"/>
                    <a:pt x="452254" y="1708763"/>
                    <a:pt x="385533" y="1708763"/>
                  </a:cubicBezTo>
                  <a:lnTo>
                    <a:pt x="120809" y="1708763"/>
                  </a:lnTo>
                  <a:cubicBezTo>
                    <a:pt x="54088" y="1708763"/>
                    <a:pt x="0" y="1654675"/>
                    <a:pt x="0" y="1587954"/>
                  </a:cubicBezTo>
                  <a:lnTo>
                    <a:pt x="0" y="120809"/>
                  </a:lnTo>
                  <a:cubicBezTo>
                    <a:pt x="0" y="54088"/>
                    <a:pt x="54088" y="0"/>
                    <a:pt x="120809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506342" cy="17563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859159" y="2625831"/>
            <a:ext cx="7144107" cy="6487959"/>
            <a:chOff x="0" y="0"/>
            <a:chExt cx="1106809" cy="100515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06809" cy="1005155"/>
            </a:xfrm>
            <a:custGeom>
              <a:avLst/>
              <a:gdLst/>
              <a:ahLst/>
              <a:cxnLst/>
              <a:rect l="l" t="t" r="r" b="b"/>
              <a:pathLst>
                <a:path w="1106809" h="1005155">
                  <a:moveTo>
                    <a:pt x="24925" y="0"/>
                  </a:moveTo>
                  <a:lnTo>
                    <a:pt x="1081884" y="0"/>
                  </a:lnTo>
                  <a:cubicBezTo>
                    <a:pt x="1095650" y="0"/>
                    <a:pt x="1106809" y="11159"/>
                    <a:pt x="1106809" y="24925"/>
                  </a:cubicBezTo>
                  <a:lnTo>
                    <a:pt x="1106809" y="980230"/>
                  </a:lnTo>
                  <a:cubicBezTo>
                    <a:pt x="1106809" y="993996"/>
                    <a:pt x="1095650" y="1005155"/>
                    <a:pt x="1081884" y="1005155"/>
                  </a:cubicBezTo>
                  <a:lnTo>
                    <a:pt x="24925" y="1005155"/>
                  </a:lnTo>
                  <a:cubicBezTo>
                    <a:pt x="11159" y="1005155"/>
                    <a:pt x="0" y="993996"/>
                    <a:pt x="0" y="980230"/>
                  </a:cubicBezTo>
                  <a:lnTo>
                    <a:pt x="0" y="24925"/>
                  </a:lnTo>
                  <a:cubicBezTo>
                    <a:pt x="0" y="11159"/>
                    <a:pt x="11159" y="0"/>
                    <a:pt x="24925" y="0"/>
                  </a:cubicBezTo>
                  <a:close/>
                </a:path>
              </a:pathLst>
            </a:custGeom>
            <a:blipFill>
              <a:blip r:embed="rId2"/>
              <a:stretch>
                <a:fillRect l="-28113" r="-28113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-1257587" y="2428766"/>
            <a:ext cx="2775323" cy="1744933"/>
            <a:chOff x="0" y="0"/>
            <a:chExt cx="730949" cy="45957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30949" cy="459571"/>
            </a:xfrm>
            <a:custGeom>
              <a:avLst/>
              <a:gdLst/>
              <a:ahLst/>
              <a:cxnLst/>
              <a:rect l="l" t="t" r="r" b="b"/>
              <a:pathLst>
                <a:path w="730949" h="459571">
                  <a:moveTo>
                    <a:pt x="83687" y="0"/>
                  </a:moveTo>
                  <a:lnTo>
                    <a:pt x="647263" y="0"/>
                  </a:lnTo>
                  <a:cubicBezTo>
                    <a:pt x="669458" y="0"/>
                    <a:pt x="690744" y="8817"/>
                    <a:pt x="706438" y="24511"/>
                  </a:cubicBezTo>
                  <a:cubicBezTo>
                    <a:pt x="722132" y="40206"/>
                    <a:pt x="730949" y="61492"/>
                    <a:pt x="730949" y="83687"/>
                  </a:cubicBezTo>
                  <a:lnTo>
                    <a:pt x="730949" y="375884"/>
                  </a:lnTo>
                  <a:cubicBezTo>
                    <a:pt x="730949" y="398079"/>
                    <a:pt x="722132" y="419365"/>
                    <a:pt x="706438" y="435060"/>
                  </a:cubicBezTo>
                  <a:cubicBezTo>
                    <a:pt x="690744" y="450754"/>
                    <a:pt x="669458" y="459571"/>
                    <a:pt x="647263" y="459571"/>
                  </a:cubicBezTo>
                  <a:lnTo>
                    <a:pt x="83687" y="459571"/>
                  </a:lnTo>
                  <a:cubicBezTo>
                    <a:pt x="61492" y="459571"/>
                    <a:pt x="40206" y="450754"/>
                    <a:pt x="24511" y="435060"/>
                  </a:cubicBezTo>
                  <a:cubicBezTo>
                    <a:pt x="8817" y="419365"/>
                    <a:pt x="0" y="398079"/>
                    <a:pt x="0" y="375884"/>
                  </a:cubicBezTo>
                  <a:lnTo>
                    <a:pt x="0" y="83687"/>
                  </a:lnTo>
                  <a:cubicBezTo>
                    <a:pt x="0" y="61492"/>
                    <a:pt x="8817" y="40206"/>
                    <a:pt x="24511" y="24511"/>
                  </a:cubicBezTo>
                  <a:cubicBezTo>
                    <a:pt x="40206" y="8817"/>
                    <a:pt x="61492" y="0"/>
                    <a:pt x="83687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730949" cy="5071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8" name="Freeform 28"/>
          <p:cNvSpPr/>
          <p:nvPr/>
        </p:nvSpPr>
        <p:spPr>
          <a:xfrm>
            <a:off x="7415581" y="727931"/>
            <a:ext cx="1496642" cy="1494619"/>
          </a:xfrm>
          <a:custGeom>
            <a:avLst/>
            <a:gdLst/>
            <a:ahLst/>
            <a:cxnLst/>
            <a:rect l="l" t="t" r="r" b="b"/>
            <a:pathLst>
              <a:path w="1496642" h="1494619">
                <a:moveTo>
                  <a:pt x="0" y="0"/>
                </a:moveTo>
                <a:lnTo>
                  <a:pt x="1496642" y="0"/>
                </a:lnTo>
                <a:lnTo>
                  <a:pt x="1496642" y="1494619"/>
                </a:lnTo>
                <a:lnTo>
                  <a:pt x="0" y="14946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7904618" y="1215956"/>
            <a:ext cx="518569" cy="518569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0000">
                <a:alpha val="74902"/>
              </a:srgbClr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2558102" y="6916795"/>
            <a:ext cx="6876826" cy="1317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“Bertindaklah sebagai guru ahli di bidang vokasi dan pembelajaran berbasis proyek”.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558102" y="6393685"/>
            <a:ext cx="3853722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4B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CONTOH :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2433868" y="6210300"/>
            <a:ext cx="7125294" cy="2217784"/>
            <a:chOff x="0" y="0"/>
            <a:chExt cx="1876621" cy="58410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76621" cy="584108"/>
            </a:xfrm>
            <a:custGeom>
              <a:avLst/>
              <a:gdLst/>
              <a:ahLst/>
              <a:cxnLst/>
              <a:rect l="l" t="t" r="r" b="b"/>
              <a:pathLst>
                <a:path w="1876621" h="584108">
                  <a:moveTo>
                    <a:pt x="55414" y="0"/>
                  </a:moveTo>
                  <a:lnTo>
                    <a:pt x="1821207" y="0"/>
                  </a:lnTo>
                  <a:cubicBezTo>
                    <a:pt x="1851811" y="0"/>
                    <a:pt x="1876621" y="24809"/>
                    <a:pt x="1876621" y="55414"/>
                  </a:cubicBezTo>
                  <a:lnTo>
                    <a:pt x="1876621" y="528694"/>
                  </a:lnTo>
                  <a:cubicBezTo>
                    <a:pt x="1876621" y="559298"/>
                    <a:pt x="1851811" y="584108"/>
                    <a:pt x="1821207" y="584108"/>
                  </a:cubicBezTo>
                  <a:lnTo>
                    <a:pt x="55414" y="584108"/>
                  </a:lnTo>
                  <a:cubicBezTo>
                    <a:pt x="24809" y="584108"/>
                    <a:pt x="0" y="559298"/>
                    <a:pt x="0" y="528694"/>
                  </a:cubicBezTo>
                  <a:lnTo>
                    <a:pt x="0" y="55414"/>
                  </a:lnTo>
                  <a:cubicBezTo>
                    <a:pt x="0" y="24809"/>
                    <a:pt x="24809" y="0"/>
                    <a:pt x="55414" y="0"/>
                  </a:cubicBezTo>
                  <a:close/>
                </a:path>
              </a:pathLst>
            </a:custGeom>
            <a:solidFill>
              <a:srgbClr val="7A2F00">
                <a:alpha val="17647"/>
              </a:srgbClr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0" y="-47625"/>
              <a:ext cx="1876621" cy="6317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2319189" y="2428766"/>
            <a:ext cx="3284145" cy="705166"/>
            <a:chOff x="0" y="0"/>
            <a:chExt cx="864960" cy="185723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64960" cy="185723"/>
            </a:xfrm>
            <a:custGeom>
              <a:avLst/>
              <a:gdLst/>
              <a:ahLst/>
              <a:cxnLst/>
              <a:rect l="l" t="t" r="r" b="b"/>
              <a:pathLst>
                <a:path w="864960" h="185723">
                  <a:moveTo>
                    <a:pt x="70721" y="0"/>
                  </a:moveTo>
                  <a:lnTo>
                    <a:pt x="794239" y="0"/>
                  </a:lnTo>
                  <a:cubicBezTo>
                    <a:pt x="833297" y="0"/>
                    <a:pt x="864960" y="31663"/>
                    <a:pt x="864960" y="70721"/>
                  </a:cubicBezTo>
                  <a:lnTo>
                    <a:pt x="864960" y="115002"/>
                  </a:lnTo>
                  <a:cubicBezTo>
                    <a:pt x="864960" y="154060"/>
                    <a:pt x="833297" y="185723"/>
                    <a:pt x="794239" y="185723"/>
                  </a:cubicBezTo>
                  <a:lnTo>
                    <a:pt x="70721" y="185723"/>
                  </a:lnTo>
                  <a:cubicBezTo>
                    <a:pt x="31663" y="185723"/>
                    <a:pt x="0" y="154060"/>
                    <a:pt x="0" y="115002"/>
                  </a:cubicBezTo>
                  <a:lnTo>
                    <a:pt x="0" y="70721"/>
                  </a:lnTo>
                  <a:cubicBezTo>
                    <a:pt x="0" y="31663"/>
                    <a:pt x="31663" y="0"/>
                    <a:pt x="70721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0" y="-47625"/>
              <a:ext cx="864960" cy="2333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3357037" y="1158268"/>
            <a:ext cx="2858413" cy="368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1"/>
              </a:lnSpc>
            </a:pPr>
            <a:r>
              <a:rPr lang="en-US" sz="2143" b="1" spc="-42">
                <a:solidFill>
                  <a:srgbClr val="4B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By : Khairul Maddy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34586" y="9075690"/>
            <a:ext cx="683150" cy="322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8"/>
              </a:lnSpc>
            </a:pPr>
            <a:r>
              <a:rPr lang="en-US" sz="1912" b="1">
                <a:solidFill>
                  <a:srgbClr val="4B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04.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354275" y="3671323"/>
            <a:ext cx="7107695" cy="800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PERAN AI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2354275" y="4696965"/>
            <a:ext cx="7037524" cy="1172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Tentukan identitas atau sudut pandang AI dalam merancang LKPD. Persona yang jelas membantu AI memahami konteks peran yang diharaapkan.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2558102" y="2559975"/>
            <a:ext cx="2858413" cy="404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1"/>
              </a:lnSpc>
            </a:pPr>
            <a:r>
              <a:rPr lang="en-US" sz="2443" b="1" spc="-4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 - PERSONA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29871" y="1048546"/>
            <a:ext cx="3312745" cy="635990"/>
            <a:chOff x="0" y="0"/>
            <a:chExt cx="1017374" cy="195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17374" cy="195318"/>
            </a:xfrm>
            <a:custGeom>
              <a:avLst/>
              <a:gdLst/>
              <a:ahLst/>
              <a:cxnLst/>
              <a:rect l="l" t="t" r="r" b="b"/>
              <a:pathLst>
                <a:path w="1017374" h="195318">
                  <a:moveTo>
                    <a:pt x="97659" y="0"/>
                  </a:moveTo>
                  <a:lnTo>
                    <a:pt x="919715" y="0"/>
                  </a:lnTo>
                  <a:cubicBezTo>
                    <a:pt x="973650" y="0"/>
                    <a:pt x="1017374" y="43724"/>
                    <a:pt x="1017374" y="97659"/>
                  </a:cubicBezTo>
                  <a:lnTo>
                    <a:pt x="1017374" y="97659"/>
                  </a:lnTo>
                  <a:cubicBezTo>
                    <a:pt x="1017374" y="151595"/>
                    <a:pt x="973650" y="195318"/>
                    <a:pt x="919715" y="195318"/>
                  </a:cubicBezTo>
                  <a:lnTo>
                    <a:pt x="97659" y="195318"/>
                  </a:lnTo>
                  <a:cubicBezTo>
                    <a:pt x="43724" y="195318"/>
                    <a:pt x="0" y="151595"/>
                    <a:pt x="0" y="97659"/>
                  </a:cubicBezTo>
                  <a:lnTo>
                    <a:pt x="0" y="97659"/>
                  </a:lnTo>
                  <a:cubicBezTo>
                    <a:pt x="0" y="43724"/>
                    <a:pt x="43724" y="0"/>
                    <a:pt x="97659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017374" cy="2429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747232" y="1161561"/>
            <a:ext cx="512068" cy="88161"/>
            <a:chOff x="0" y="0"/>
            <a:chExt cx="193278" cy="3327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747232" y="1322461"/>
            <a:ext cx="512068" cy="88161"/>
            <a:chOff x="0" y="0"/>
            <a:chExt cx="193278" cy="3327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34586" y="8916725"/>
            <a:ext cx="683150" cy="68315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5400000">
            <a:off x="-152539" y="8738751"/>
            <a:ext cx="683150" cy="1039097"/>
            <a:chOff x="0" y="0"/>
            <a:chExt cx="660400" cy="100449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1004494"/>
            </a:xfrm>
            <a:custGeom>
              <a:avLst/>
              <a:gdLst/>
              <a:ahLst/>
              <a:cxnLst/>
              <a:rect l="l" t="t" r="r" b="b"/>
              <a:pathLst>
                <a:path w="660400" h="1004494">
                  <a:moveTo>
                    <a:pt x="220252" y="985425"/>
                  </a:moveTo>
                  <a:cubicBezTo>
                    <a:pt x="254109" y="996939"/>
                    <a:pt x="292600" y="1004494"/>
                    <a:pt x="330378" y="1004494"/>
                  </a:cubicBezTo>
                  <a:cubicBezTo>
                    <a:pt x="368157" y="1004494"/>
                    <a:pt x="404509" y="998017"/>
                    <a:pt x="438009" y="986503"/>
                  </a:cubicBezTo>
                  <a:cubicBezTo>
                    <a:pt x="438723" y="986144"/>
                    <a:pt x="439435" y="986144"/>
                    <a:pt x="440148" y="985784"/>
                  </a:cubicBezTo>
                  <a:cubicBezTo>
                    <a:pt x="565955" y="939729"/>
                    <a:pt x="658618" y="818115"/>
                    <a:pt x="660400" y="67173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671235"/>
                  </a:lnTo>
                  <a:cubicBezTo>
                    <a:pt x="1782" y="818834"/>
                    <a:pt x="93019" y="940449"/>
                    <a:pt x="220252" y="985425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660400" cy="9251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747232" y="1483361"/>
            <a:ext cx="512068" cy="88161"/>
            <a:chOff x="0" y="0"/>
            <a:chExt cx="193278" cy="332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8572318" y="2632286"/>
            <a:ext cx="7484110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SASARAN PESERTA DIDIK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595177" y="4376810"/>
            <a:ext cx="8152055" cy="175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Jelaskan karakteristik target peserta didik yang akan mengerjakan LKPD, mencakup jenjang, fase/kelas, dan kesiapan belajar mereka.</a:t>
            </a:r>
          </a:p>
          <a:p>
            <a:pPr algn="l">
              <a:lnSpc>
                <a:spcPts val="3499"/>
              </a:lnSpc>
            </a:pPr>
            <a:endParaRPr lang="en-US" sz="2499" b="1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8938514" y="6481279"/>
            <a:ext cx="6751717" cy="175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“Target peserta didik adalah siswa kelas XI SMK dengan gaya belajar kontekstual/praktik."</a:t>
            </a:r>
          </a:p>
          <a:p>
            <a:pPr algn="l">
              <a:lnSpc>
                <a:spcPts val="3499"/>
              </a:lnSpc>
            </a:pPr>
            <a:endParaRPr lang="en-US" sz="24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3" name="Group 23"/>
          <p:cNvGrpSpPr/>
          <p:nvPr/>
        </p:nvGrpSpPr>
        <p:grpSpPr>
          <a:xfrm>
            <a:off x="426948" y="2996075"/>
            <a:ext cx="7639082" cy="4583919"/>
            <a:chOff x="0" y="0"/>
            <a:chExt cx="882740" cy="52969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82740" cy="529698"/>
            </a:xfrm>
            <a:custGeom>
              <a:avLst/>
              <a:gdLst/>
              <a:ahLst/>
              <a:cxnLst/>
              <a:rect l="l" t="t" r="r" b="b"/>
              <a:pathLst>
                <a:path w="882740" h="529698">
                  <a:moveTo>
                    <a:pt x="23310" y="0"/>
                  </a:moveTo>
                  <a:lnTo>
                    <a:pt x="859431" y="0"/>
                  </a:lnTo>
                  <a:cubicBezTo>
                    <a:pt x="865613" y="0"/>
                    <a:pt x="871542" y="2456"/>
                    <a:pt x="875913" y="6827"/>
                  </a:cubicBezTo>
                  <a:cubicBezTo>
                    <a:pt x="880284" y="11199"/>
                    <a:pt x="882740" y="17128"/>
                    <a:pt x="882740" y="23310"/>
                  </a:cubicBezTo>
                  <a:lnTo>
                    <a:pt x="882740" y="506389"/>
                  </a:lnTo>
                  <a:cubicBezTo>
                    <a:pt x="882740" y="519262"/>
                    <a:pt x="872304" y="529698"/>
                    <a:pt x="859431" y="529698"/>
                  </a:cubicBezTo>
                  <a:lnTo>
                    <a:pt x="23310" y="529698"/>
                  </a:lnTo>
                  <a:cubicBezTo>
                    <a:pt x="10436" y="529698"/>
                    <a:pt x="0" y="519262"/>
                    <a:pt x="0" y="506389"/>
                  </a:cubicBezTo>
                  <a:lnTo>
                    <a:pt x="0" y="23310"/>
                  </a:lnTo>
                  <a:cubicBezTo>
                    <a:pt x="0" y="10436"/>
                    <a:pt x="10436" y="0"/>
                    <a:pt x="23310" y="0"/>
                  </a:cubicBezTo>
                  <a:close/>
                </a:path>
              </a:pathLst>
            </a:custGeom>
            <a:blipFill>
              <a:blip r:embed="rId2"/>
              <a:stretch>
                <a:fillRect l="-2517" r="-2517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5492306" y="2664850"/>
            <a:ext cx="3872572" cy="1149284"/>
            <a:chOff x="0" y="0"/>
            <a:chExt cx="1019937" cy="30269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19937" cy="302692"/>
            </a:xfrm>
            <a:custGeom>
              <a:avLst/>
              <a:gdLst/>
              <a:ahLst/>
              <a:cxnLst/>
              <a:rect l="l" t="t" r="r" b="b"/>
              <a:pathLst>
                <a:path w="1019937" h="302692">
                  <a:moveTo>
                    <a:pt x="59975" y="0"/>
                  </a:moveTo>
                  <a:lnTo>
                    <a:pt x="959962" y="0"/>
                  </a:lnTo>
                  <a:cubicBezTo>
                    <a:pt x="975868" y="0"/>
                    <a:pt x="991123" y="6319"/>
                    <a:pt x="1002370" y="17566"/>
                  </a:cubicBezTo>
                  <a:cubicBezTo>
                    <a:pt x="1013618" y="28814"/>
                    <a:pt x="1019937" y="44069"/>
                    <a:pt x="1019937" y="59975"/>
                  </a:cubicBezTo>
                  <a:lnTo>
                    <a:pt x="1019937" y="242717"/>
                  </a:lnTo>
                  <a:cubicBezTo>
                    <a:pt x="1019937" y="258623"/>
                    <a:pt x="1013618" y="273878"/>
                    <a:pt x="1002370" y="285126"/>
                  </a:cubicBezTo>
                  <a:cubicBezTo>
                    <a:pt x="991123" y="296373"/>
                    <a:pt x="975868" y="302692"/>
                    <a:pt x="959962" y="302692"/>
                  </a:cubicBezTo>
                  <a:lnTo>
                    <a:pt x="59975" y="302692"/>
                  </a:lnTo>
                  <a:cubicBezTo>
                    <a:pt x="44069" y="302692"/>
                    <a:pt x="28814" y="296373"/>
                    <a:pt x="17566" y="285126"/>
                  </a:cubicBezTo>
                  <a:cubicBezTo>
                    <a:pt x="6319" y="273878"/>
                    <a:pt x="0" y="258623"/>
                    <a:pt x="0" y="242717"/>
                  </a:cubicBezTo>
                  <a:lnTo>
                    <a:pt x="0" y="59975"/>
                  </a:lnTo>
                  <a:cubicBezTo>
                    <a:pt x="0" y="44069"/>
                    <a:pt x="6319" y="28814"/>
                    <a:pt x="17566" y="17566"/>
                  </a:cubicBezTo>
                  <a:cubicBezTo>
                    <a:pt x="28814" y="6319"/>
                    <a:pt x="44069" y="0"/>
                    <a:pt x="59975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019937" cy="350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8" name="Freeform 28"/>
          <p:cNvSpPr/>
          <p:nvPr/>
        </p:nvSpPr>
        <p:spPr>
          <a:xfrm>
            <a:off x="16083304" y="7741754"/>
            <a:ext cx="4409393" cy="4403434"/>
          </a:xfrm>
          <a:custGeom>
            <a:avLst/>
            <a:gdLst/>
            <a:ahLst/>
            <a:cxnLst/>
            <a:rect l="l" t="t" r="r" b="b"/>
            <a:pathLst>
              <a:path w="4409393" h="4403434">
                <a:moveTo>
                  <a:pt x="0" y="0"/>
                </a:moveTo>
                <a:lnTo>
                  <a:pt x="4409392" y="0"/>
                </a:lnTo>
                <a:lnTo>
                  <a:pt x="4409392" y="4403434"/>
                </a:lnTo>
                <a:lnTo>
                  <a:pt x="0" y="44034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7638056" y="9276679"/>
            <a:ext cx="1333584" cy="133358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0000">
                <a:alpha val="74902"/>
              </a:srgbClr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32" name="Freeform 32"/>
          <p:cNvSpPr/>
          <p:nvPr/>
        </p:nvSpPr>
        <p:spPr>
          <a:xfrm>
            <a:off x="189036" y="3171340"/>
            <a:ext cx="1496642" cy="1494619"/>
          </a:xfrm>
          <a:custGeom>
            <a:avLst/>
            <a:gdLst/>
            <a:ahLst/>
            <a:cxnLst/>
            <a:rect l="l" t="t" r="r" b="b"/>
            <a:pathLst>
              <a:path w="1496642" h="1494619">
                <a:moveTo>
                  <a:pt x="0" y="0"/>
                </a:moveTo>
                <a:lnTo>
                  <a:pt x="1496642" y="0"/>
                </a:lnTo>
                <a:lnTo>
                  <a:pt x="1496642" y="1494619"/>
                </a:lnTo>
                <a:lnTo>
                  <a:pt x="0" y="14946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3" name="Group 33"/>
          <p:cNvGrpSpPr/>
          <p:nvPr/>
        </p:nvGrpSpPr>
        <p:grpSpPr>
          <a:xfrm>
            <a:off x="678072" y="3659365"/>
            <a:ext cx="518569" cy="518569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0000">
                <a:alpha val="74902"/>
              </a:srgbClr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531853" y="5935735"/>
            <a:ext cx="7513947" cy="2024211"/>
            <a:chOff x="0" y="0"/>
            <a:chExt cx="1978982" cy="533125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978982" cy="533126"/>
            </a:xfrm>
            <a:custGeom>
              <a:avLst/>
              <a:gdLst/>
              <a:ahLst/>
              <a:cxnLst/>
              <a:rect l="l" t="t" r="r" b="b"/>
              <a:pathLst>
                <a:path w="1978982" h="533126">
                  <a:moveTo>
                    <a:pt x="52547" y="0"/>
                  </a:moveTo>
                  <a:lnTo>
                    <a:pt x="1926435" y="0"/>
                  </a:lnTo>
                  <a:cubicBezTo>
                    <a:pt x="1940371" y="0"/>
                    <a:pt x="1953737" y="5536"/>
                    <a:pt x="1963591" y="15391"/>
                  </a:cubicBezTo>
                  <a:cubicBezTo>
                    <a:pt x="1973446" y="25245"/>
                    <a:pt x="1978982" y="38611"/>
                    <a:pt x="1978982" y="52547"/>
                  </a:cubicBezTo>
                  <a:lnTo>
                    <a:pt x="1978982" y="480578"/>
                  </a:lnTo>
                  <a:cubicBezTo>
                    <a:pt x="1978982" y="494515"/>
                    <a:pt x="1973446" y="507880"/>
                    <a:pt x="1963591" y="517735"/>
                  </a:cubicBezTo>
                  <a:cubicBezTo>
                    <a:pt x="1953737" y="527589"/>
                    <a:pt x="1940371" y="533126"/>
                    <a:pt x="1926435" y="533126"/>
                  </a:cubicBezTo>
                  <a:lnTo>
                    <a:pt x="52547" y="533126"/>
                  </a:lnTo>
                  <a:cubicBezTo>
                    <a:pt x="38611" y="533126"/>
                    <a:pt x="25245" y="527589"/>
                    <a:pt x="15391" y="517735"/>
                  </a:cubicBezTo>
                  <a:cubicBezTo>
                    <a:pt x="5536" y="507880"/>
                    <a:pt x="0" y="494515"/>
                    <a:pt x="0" y="480578"/>
                  </a:cubicBezTo>
                  <a:lnTo>
                    <a:pt x="0" y="52547"/>
                  </a:lnTo>
                  <a:cubicBezTo>
                    <a:pt x="0" y="38611"/>
                    <a:pt x="5536" y="25245"/>
                    <a:pt x="15391" y="15391"/>
                  </a:cubicBezTo>
                  <a:cubicBezTo>
                    <a:pt x="25245" y="5536"/>
                    <a:pt x="38611" y="0"/>
                    <a:pt x="52547" y="0"/>
                  </a:cubicBezTo>
                  <a:close/>
                </a:path>
              </a:pathLst>
            </a:custGeom>
            <a:solidFill>
              <a:srgbClr val="7A2F00">
                <a:alpha val="17647"/>
              </a:srgbClr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0" y="-47625"/>
              <a:ext cx="1978982" cy="580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8542481" y="1571522"/>
            <a:ext cx="3284145" cy="775020"/>
            <a:chOff x="0" y="0"/>
            <a:chExt cx="864960" cy="204121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64960" cy="204121"/>
            </a:xfrm>
            <a:custGeom>
              <a:avLst/>
              <a:gdLst/>
              <a:ahLst/>
              <a:cxnLst/>
              <a:rect l="l" t="t" r="r" b="b"/>
              <a:pathLst>
                <a:path w="864960" h="204121">
                  <a:moveTo>
                    <a:pt x="70721" y="0"/>
                  </a:moveTo>
                  <a:lnTo>
                    <a:pt x="794239" y="0"/>
                  </a:lnTo>
                  <a:cubicBezTo>
                    <a:pt x="833297" y="0"/>
                    <a:pt x="864960" y="31663"/>
                    <a:pt x="864960" y="70721"/>
                  </a:cubicBezTo>
                  <a:lnTo>
                    <a:pt x="864960" y="133400"/>
                  </a:lnTo>
                  <a:cubicBezTo>
                    <a:pt x="864960" y="172458"/>
                    <a:pt x="833297" y="204121"/>
                    <a:pt x="794239" y="204121"/>
                  </a:cubicBezTo>
                  <a:lnTo>
                    <a:pt x="70721" y="204121"/>
                  </a:lnTo>
                  <a:cubicBezTo>
                    <a:pt x="31663" y="204121"/>
                    <a:pt x="0" y="172458"/>
                    <a:pt x="0" y="133400"/>
                  </a:cubicBezTo>
                  <a:lnTo>
                    <a:pt x="0" y="70721"/>
                  </a:lnTo>
                  <a:cubicBezTo>
                    <a:pt x="0" y="31663"/>
                    <a:pt x="31663" y="0"/>
                    <a:pt x="70721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864960" cy="2517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13357037" y="1158268"/>
            <a:ext cx="2858413" cy="368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1"/>
              </a:lnSpc>
            </a:pPr>
            <a:r>
              <a:rPr lang="en-US" sz="2143" b="1" spc="-42">
                <a:solidFill>
                  <a:srgbClr val="4B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By : Khairul Maddy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34586" y="9075690"/>
            <a:ext cx="683150" cy="322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8"/>
              </a:lnSpc>
            </a:pPr>
            <a:r>
              <a:rPr lang="en-US" sz="1912" b="1">
                <a:solidFill>
                  <a:srgbClr val="4B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05.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430961" y="4846710"/>
            <a:ext cx="391120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01.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8938514" y="5935735"/>
            <a:ext cx="3853722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4B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CONTOH :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8595177" y="1737658"/>
            <a:ext cx="2858413" cy="404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1"/>
              </a:lnSpc>
            </a:pPr>
            <a:r>
              <a:rPr lang="en-US" sz="2443" b="1" spc="-4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 - AUDIENCE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49419" y="-554076"/>
            <a:ext cx="7238581" cy="11327307"/>
            <a:chOff x="0" y="0"/>
            <a:chExt cx="1121446" cy="17548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21446" cy="1754896"/>
            </a:xfrm>
            <a:custGeom>
              <a:avLst/>
              <a:gdLst/>
              <a:ahLst/>
              <a:cxnLst/>
              <a:rect l="l" t="t" r="r" b="b"/>
              <a:pathLst>
                <a:path w="1121446" h="1754896">
                  <a:moveTo>
                    <a:pt x="24599" y="0"/>
                  </a:moveTo>
                  <a:lnTo>
                    <a:pt x="1096846" y="0"/>
                  </a:lnTo>
                  <a:cubicBezTo>
                    <a:pt x="1103370" y="0"/>
                    <a:pt x="1109627" y="2592"/>
                    <a:pt x="1114241" y="7205"/>
                  </a:cubicBezTo>
                  <a:cubicBezTo>
                    <a:pt x="1118854" y="11818"/>
                    <a:pt x="1121446" y="18075"/>
                    <a:pt x="1121446" y="24599"/>
                  </a:cubicBezTo>
                  <a:lnTo>
                    <a:pt x="1121446" y="1730297"/>
                  </a:lnTo>
                  <a:cubicBezTo>
                    <a:pt x="1121446" y="1736821"/>
                    <a:pt x="1118854" y="1743078"/>
                    <a:pt x="1114241" y="1747691"/>
                  </a:cubicBezTo>
                  <a:cubicBezTo>
                    <a:pt x="1109627" y="1752304"/>
                    <a:pt x="1103370" y="1754896"/>
                    <a:pt x="1096846" y="1754896"/>
                  </a:cubicBezTo>
                  <a:lnTo>
                    <a:pt x="24599" y="1754896"/>
                  </a:lnTo>
                  <a:cubicBezTo>
                    <a:pt x="18075" y="1754896"/>
                    <a:pt x="11818" y="1752304"/>
                    <a:pt x="7205" y="1747691"/>
                  </a:cubicBezTo>
                  <a:cubicBezTo>
                    <a:pt x="2592" y="1743078"/>
                    <a:pt x="0" y="1736821"/>
                    <a:pt x="0" y="1730297"/>
                  </a:cubicBezTo>
                  <a:lnTo>
                    <a:pt x="0" y="24599"/>
                  </a:lnTo>
                  <a:cubicBezTo>
                    <a:pt x="0" y="18075"/>
                    <a:pt x="2592" y="11818"/>
                    <a:pt x="7205" y="7205"/>
                  </a:cubicBezTo>
                  <a:cubicBezTo>
                    <a:pt x="11818" y="2592"/>
                    <a:pt x="18075" y="0"/>
                    <a:pt x="24599" y="0"/>
                  </a:cubicBezTo>
                  <a:close/>
                </a:path>
              </a:pathLst>
            </a:custGeom>
            <a:blipFill>
              <a:blip r:embed="rId2"/>
              <a:stretch>
                <a:fillRect l="-7276" r="-7276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3129871" y="1048546"/>
            <a:ext cx="3312745" cy="635990"/>
            <a:chOff x="0" y="0"/>
            <a:chExt cx="1017374" cy="1953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17374" cy="195318"/>
            </a:xfrm>
            <a:custGeom>
              <a:avLst/>
              <a:gdLst/>
              <a:ahLst/>
              <a:cxnLst/>
              <a:rect l="l" t="t" r="r" b="b"/>
              <a:pathLst>
                <a:path w="1017374" h="195318">
                  <a:moveTo>
                    <a:pt x="97659" y="0"/>
                  </a:moveTo>
                  <a:lnTo>
                    <a:pt x="919715" y="0"/>
                  </a:lnTo>
                  <a:cubicBezTo>
                    <a:pt x="973650" y="0"/>
                    <a:pt x="1017374" y="43724"/>
                    <a:pt x="1017374" y="97659"/>
                  </a:cubicBezTo>
                  <a:lnTo>
                    <a:pt x="1017374" y="97659"/>
                  </a:lnTo>
                  <a:cubicBezTo>
                    <a:pt x="1017374" y="151595"/>
                    <a:pt x="973650" y="195318"/>
                    <a:pt x="919715" y="195318"/>
                  </a:cubicBezTo>
                  <a:lnTo>
                    <a:pt x="97659" y="195318"/>
                  </a:lnTo>
                  <a:cubicBezTo>
                    <a:pt x="43724" y="195318"/>
                    <a:pt x="0" y="151595"/>
                    <a:pt x="0" y="97659"/>
                  </a:cubicBezTo>
                  <a:lnTo>
                    <a:pt x="0" y="97659"/>
                  </a:lnTo>
                  <a:cubicBezTo>
                    <a:pt x="0" y="43724"/>
                    <a:pt x="43724" y="0"/>
                    <a:pt x="97659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017374" cy="2429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747232" y="1161561"/>
            <a:ext cx="512068" cy="88161"/>
            <a:chOff x="0" y="0"/>
            <a:chExt cx="193278" cy="3327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747232" y="1322461"/>
            <a:ext cx="512068" cy="88161"/>
            <a:chOff x="0" y="0"/>
            <a:chExt cx="193278" cy="3327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34586" y="8916725"/>
            <a:ext cx="683150" cy="683150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-5400000">
            <a:off x="-152539" y="8738751"/>
            <a:ext cx="683150" cy="1039097"/>
            <a:chOff x="0" y="0"/>
            <a:chExt cx="660400" cy="100449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60400" cy="1004494"/>
            </a:xfrm>
            <a:custGeom>
              <a:avLst/>
              <a:gdLst/>
              <a:ahLst/>
              <a:cxnLst/>
              <a:rect l="l" t="t" r="r" b="b"/>
              <a:pathLst>
                <a:path w="660400" h="1004494">
                  <a:moveTo>
                    <a:pt x="220252" y="985425"/>
                  </a:moveTo>
                  <a:cubicBezTo>
                    <a:pt x="254109" y="996939"/>
                    <a:pt x="292600" y="1004494"/>
                    <a:pt x="330378" y="1004494"/>
                  </a:cubicBezTo>
                  <a:cubicBezTo>
                    <a:pt x="368157" y="1004494"/>
                    <a:pt x="404509" y="998017"/>
                    <a:pt x="438009" y="986503"/>
                  </a:cubicBezTo>
                  <a:cubicBezTo>
                    <a:pt x="438723" y="986144"/>
                    <a:pt x="439435" y="986144"/>
                    <a:pt x="440148" y="985784"/>
                  </a:cubicBezTo>
                  <a:cubicBezTo>
                    <a:pt x="565955" y="939729"/>
                    <a:pt x="658618" y="818115"/>
                    <a:pt x="660400" y="67173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671235"/>
                  </a:lnTo>
                  <a:cubicBezTo>
                    <a:pt x="1782" y="818834"/>
                    <a:pt x="93019" y="940449"/>
                    <a:pt x="220252" y="985425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660400" cy="9251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6747232" y="1483361"/>
            <a:ext cx="512068" cy="88161"/>
            <a:chOff x="0" y="0"/>
            <a:chExt cx="193278" cy="3327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189036" y="3171340"/>
            <a:ext cx="1496642" cy="1494619"/>
          </a:xfrm>
          <a:custGeom>
            <a:avLst/>
            <a:gdLst/>
            <a:ahLst/>
            <a:cxnLst/>
            <a:rect l="l" t="t" r="r" b="b"/>
            <a:pathLst>
              <a:path w="1496642" h="1494619">
                <a:moveTo>
                  <a:pt x="0" y="0"/>
                </a:moveTo>
                <a:lnTo>
                  <a:pt x="1496642" y="0"/>
                </a:lnTo>
                <a:lnTo>
                  <a:pt x="1496642" y="1494619"/>
                </a:lnTo>
                <a:lnTo>
                  <a:pt x="0" y="14946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678072" y="3659365"/>
            <a:ext cx="518569" cy="518569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0000">
                <a:alpha val="74902"/>
              </a:srgbClr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7989550" y="736052"/>
            <a:ext cx="1496642" cy="1494619"/>
          </a:xfrm>
          <a:custGeom>
            <a:avLst/>
            <a:gdLst/>
            <a:ahLst/>
            <a:cxnLst/>
            <a:rect l="l" t="t" r="r" b="b"/>
            <a:pathLst>
              <a:path w="1496642" h="1494619">
                <a:moveTo>
                  <a:pt x="0" y="0"/>
                </a:moveTo>
                <a:lnTo>
                  <a:pt x="1496641" y="0"/>
                </a:lnTo>
                <a:lnTo>
                  <a:pt x="1496641" y="1494619"/>
                </a:lnTo>
                <a:lnTo>
                  <a:pt x="0" y="14946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7" name="Group 27"/>
          <p:cNvGrpSpPr/>
          <p:nvPr/>
        </p:nvGrpSpPr>
        <p:grpSpPr>
          <a:xfrm>
            <a:off x="8478586" y="1224077"/>
            <a:ext cx="518569" cy="518569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0000">
                <a:alpha val="74902"/>
              </a:srgbClr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881446" y="5109577"/>
            <a:ext cx="7513947" cy="2024211"/>
            <a:chOff x="0" y="0"/>
            <a:chExt cx="1978982" cy="533125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978982" cy="533126"/>
            </a:xfrm>
            <a:custGeom>
              <a:avLst/>
              <a:gdLst/>
              <a:ahLst/>
              <a:cxnLst/>
              <a:rect l="l" t="t" r="r" b="b"/>
              <a:pathLst>
                <a:path w="1978982" h="533126">
                  <a:moveTo>
                    <a:pt x="52547" y="0"/>
                  </a:moveTo>
                  <a:lnTo>
                    <a:pt x="1926435" y="0"/>
                  </a:lnTo>
                  <a:cubicBezTo>
                    <a:pt x="1940371" y="0"/>
                    <a:pt x="1953737" y="5536"/>
                    <a:pt x="1963591" y="15391"/>
                  </a:cubicBezTo>
                  <a:cubicBezTo>
                    <a:pt x="1973446" y="25245"/>
                    <a:pt x="1978982" y="38611"/>
                    <a:pt x="1978982" y="52547"/>
                  </a:cubicBezTo>
                  <a:lnTo>
                    <a:pt x="1978982" y="480578"/>
                  </a:lnTo>
                  <a:cubicBezTo>
                    <a:pt x="1978982" y="494515"/>
                    <a:pt x="1973446" y="507880"/>
                    <a:pt x="1963591" y="517735"/>
                  </a:cubicBezTo>
                  <a:cubicBezTo>
                    <a:pt x="1953737" y="527589"/>
                    <a:pt x="1940371" y="533126"/>
                    <a:pt x="1926435" y="533126"/>
                  </a:cubicBezTo>
                  <a:lnTo>
                    <a:pt x="52547" y="533126"/>
                  </a:lnTo>
                  <a:cubicBezTo>
                    <a:pt x="38611" y="533126"/>
                    <a:pt x="25245" y="527589"/>
                    <a:pt x="15391" y="517735"/>
                  </a:cubicBezTo>
                  <a:cubicBezTo>
                    <a:pt x="5536" y="507880"/>
                    <a:pt x="0" y="494515"/>
                    <a:pt x="0" y="480578"/>
                  </a:cubicBezTo>
                  <a:lnTo>
                    <a:pt x="0" y="52547"/>
                  </a:lnTo>
                  <a:cubicBezTo>
                    <a:pt x="0" y="38611"/>
                    <a:pt x="5536" y="25245"/>
                    <a:pt x="15391" y="15391"/>
                  </a:cubicBezTo>
                  <a:cubicBezTo>
                    <a:pt x="25245" y="5536"/>
                    <a:pt x="38611" y="0"/>
                    <a:pt x="52547" y="0"/>
                  </a:cubicBezTo>
                  <a:close/>
                </a:path>
              </a:pathLst>
            </a:custGeom>
            <a:solidFill>
              <a:srgbClr val="7A2F00">
                <a:alpha val="17647"/>
              </a:srgbClr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978982" cy="580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881446" y="1410622"/>
            <a:ext cx="3284145" cy="705166"/>
            <a:chOff x="0" y="0"/>
            <a:chExt cx="864960" cy="1857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64960" cy="185723"/>
            </a:xfrm>
            <a:custGeom>
              <a:avLst/>
              <a:gdLst/>
              <a:ahLst/>
              <a:cxnLst/>
              <a:rect l="l" t="t" r="r" b="b"/>
              <a:pathLst>
                <a:path w="864960" h="185723">
                  <a:moveTo>
                    <a:pt x="70721" y="0"/>
                  </a:moveTo>
                  <a:lnTo>
                    <a:pt x="794239" y="0"/>
                  </a:lnTo>
                  <a:cubicBezTo>
                    <a:pt x="833297" y="0"/>
                    <a:pt x="864960" y="31663"/>
                    <a:pt x="864960" y="70721"/>
                  </a:cubicBezTo>
                  <a:lnTo>
                    <a:pt x="864960" y="115002"/>
                  </a:lnTo>
                  <a:cubicBezTo>
                    <a:pt x="864960" y="154060"/>
                    <a:pt x="833297" y="185723"/>
                    <a:pt x="794239" y="185723"/>
                  </a:cubicBezTo>
                  <a:lnTo>
                    <a:pt x="70721" y="185723"/>
                  </a:lnTo>
                  <a:cubicBezTo>
                    <a:pt x="31663" y="185723"/>
                    <a:pt x="0" y="154060"/>
                    <a:pt x="0" y="115002"/>
                  </a:cubicBezTo>
                  <a:lnTo>
                    <a:pt x="0" y="70721"/>
                  </a:lnTo>
                  <a:cubicBezTo>
                    <a:pt x="0" y="31663"/>
                    <a:pt x="31663" y="0"/>
                    <a:pt x="70721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864960" cy="2333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3357037" y="1158268"/>
            <a:ext cx="2858413" cy="368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1"/>
              </a:lnSpc>
            </a:pPr>
            <a:r>
              <a:rPr lang="en-US" sz="2143" b="1" spc="-42">
                <a:solidFill>
                  <a:srgbClr val="4B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By : Khairul Maddy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34586" y="9075690"/>
            <a:ext cx="683150" cy="322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8"/>
              </a:lnSpc>
            </a:pPr>
            <a:r>
              <a:rPr lang="en-US" sz="1912" b="1">
                <a:solidFill>
                  <a:srgbClr val="4B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06.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881446" y="2344971"/>
            <a:ext cx="7907193" cy="800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TUGAS UTAMA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935434" y="3363547"/>
            <a:ext cx="654315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Perintah inti mengenai apa yang harus dibuat oleh AI. Semakin spesifik tugas yang diberikan, semakin terarah luaran yang dihasilkan.</a:t>
            </a:r>
          </a:p>
          <a:p>
            <a:pPr algn="l">
              <a:lnSpc>
                <a:spcPts val="3219"/>
              </a:lnSpc>
            </a:pPr>
            <a:endParaRPr lang="en-US" sz="21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2210757" y="5144722"/>
            <a:ext cx="3853722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4B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CONTOH :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2210757" y="5612929"/>
            <a:ext cx="6751717" cy="175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"Buatkan 1 set LKPD berbasis studi kasus mengenai analisis saluran distribusi produk."</a:t>
            </a:r>
          </a:p>
          <a:p>
            <a:pPr algn="l">
              <a:lnSpc>
                <a:spcPts val="3499"/>
              </a:lnSpc>
            </a:pPr>
            <a:endParaRPr lang="en-US" sz="24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2094313" y="1521272"/>
            <a:ext cx="2858413" cy="404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1"/>
              </a:lnSpc>
            </a:pPr>
            <a:r>
              <a:rPr lang="en-US" sz="2443" b="1" spc="-4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 - REQUEST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29871" y="1048546"/>
            <a:ext cx="3312745" cy="635990"/>
            <a:chOff x="0" y="0"/>
            <a:chExt cx="1017374" cy="195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17374" cy="195318"/>
            </a:xfrm>
            <a:custGeom>
              <a:avLst/>
              <a:gdLst/>
              <a:ahLst/>
              <a:cxnLst/>
              <a:rect l="l" t="t" r="r" b="b"/>
              <a:pathLst>
                <a:path w="1017374" h="195318">
                  <a:moveTo>
                    <a:pt x="97659" y="0"/>
                  </a:moveTo>
                  <a:lnTo>
                    <a:pt x="919715" y="0"/>
                  </a:lnTo>
                  <a:cubicBezTo>
                    <a:pt x="973650" y="0"/>
                    <a:pt x="1017374" y="43724"/>
                    <a:pt x="1017374" y="97659"/>
                  </a:cubicBezTo>
                  <a:lnTo>
                    <a:pt x="1017374" y="97659"/>
                  </a:lnTo>
                  <a:cubicBezTo>
                    <a:pt x="1017374" y="151595"/>
                    <a:pt x="973650" y="195318"/>
                    <a:pt x="919715" y="195318"/>
                  </a:cubicBezTo>
                  <a:lnTo>
                    <a:pt x="97659" y="195318"/>
                  </a:lnTo>
                  <a:cubicBezTo>
                    <a:pt x="43724" y="195318"/>
                    <a:pt x="0" y="151595"/>
                    <a:pt x="0" y="97659"/>
                  </a:cubicBezTo>
                  <a:lnTo>
                    <a:pt x="0" y="97659"/>
                  </a:lnTo>
                  <a:cubicBezTo>
                    <a:pt x="0" y="43724"/>
                    <a:pt x="43724" y="0"/>
                    <a:pt x="97659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017374" cy="2429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747232" y="1161561"/>
            <a:ext cx="512068" cy="88161"/>
            <a:chOff x="0" y="0"/>
            <a:chExt cx="193278" cy="3327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747232" y="1322461"/>
            <a:ext cx="512068" cy="88161"/>
            <a:chOff x="0" y="0"/>
            <a:chExt cx="193278" cy="3327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34586" y="8916725"/>
            <a:ext cx="683150" cy="68315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5400000">
            <a:off x="-152539" y="8738751"/>
            <a:ext cx="683150" cy="1039097"/>
            <a:chOff x="0" y="0"/>
            <a:chExt cx="660400" cy="100449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1004494"/>
            </a:xfrm>
            <a:custGeom>
              <a:avLst/>
              <a:gdLst/>
              <a:ahLst/>
              <a:cxnLst/>
              <a:rect l="l" t="t" r="r" b="b"/>
              <a:pathLst>
                <a:path w="660400" h="1004494">
                  <a:moveTo>
                    <a:pt x="220252" y="985425"/>
                  </a:moveTo>
                  <a:cubicBezTo>
                    <a:pt x="254109" y="996939"/>
                    <a:pt x="292600" y="1004494"/>
                    <a:pt x="330378" y="1004494"/>
                  </a:cubicBezTo>
                  <a:cubicBezTo>
                    <a:pt x="368157" y="1004494"/>
                    <a:pt x="404509" y="998017"/>
                    <a:pt x="438009" y="986503"/>
                  </a:cubicBezTo>
                  <a:cubicBezTo>
                    <a:pt x="438723" y="986144"/>
                    <a:pt x="439435" y="986144"/>
                    <a:pt x="440148" y="985784"/>
                  </a:cubicBezTo>
                  <a:cubicBezTo>
                    <a:pt x="565955" y="939729"/>
                    <a:pt x="658618" y="818115"/>
                    <a:pt x="660400" y="67173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671235"/>
                  </a:lnTo>
                  <a:cubicBezTo>
                    <a:pt x="1782" y="818834"/>
                    <a:pt x="93019" y="940449"/>
                    <a:pt x="220252" y="985425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660400" cy="9251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747232" y="1483361"/>
            <a:ext cx="512068" cy="88161"/>
            <a:chOff x="0" y="0"/>
            <a:chExt cx="193278" cy="332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7582007" y="3366527"/>
            <a:ext cx="1411986" cy="4123812"/>
            <a:chOff x="0" y="0"/>
            <a:chExt cx="316752" cy="92509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16752" cy="925099"/>
            </a:xfrm>
            <a:custGeom>
              <a:avLst/>
              <a:gdLst/>
              <a:ahLst/>
              <a:cxnLst/>
              <a:rect l="l" t="t" r="r" b="b"/>
              <a:pathLst>
                <a:path w="316752" h="925099">
                  <a:moveTo>
                    <a:pt x="158376" y="0"/>
                  </a:moveTo>
                  <a:lnTo>
                    <a:pt x="158376" y="0"/>
                  </a:lnTo>
                  <a:cubicBezTo>
                    <a:pt x="245845" y="0"/>
                    <a:pt x="316752" y="70907"/>
                    <a:pt x="316752" y="158376"/>
                  </a:cubicBezTo>
                  <a:lnTo>
                    <a:pt x="316752" y="766723"/>
                  </a:lnTo>
                  <a:cubicBezTo>
                    <a:pt x="316752" y="854192"/>
                    <a:pt x="245845" y="925099"/>
                    <a:pt x="158376" y="925099"/>
                  </a:cubicBezTo>
                  <a:lnTo>
                    <a:pt x="158376" y="925099"/>
                  </a:lnTo>
                  <a:cubicBezTo>
                    <a:pt x="70907" y="925099"/>
                    <a:pt x="0" y="854192"/>
                    <a:pt x="0" y="766723"/>
                  </a:cubicBezTo>
                  <a:lnTo>
                    <a:pt x="0" y="158376"/>
                  </a:lnTo>
                  <a:cubicBezTo>
                    <a:pt x="0" y="70907"/>
                    <a:pt x="70907" y="0"/>
                    <a:pt x="158376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316752" cy="972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-705993" y="3366527"/>
            <a:ext cx="1411986" cy="4123812"/>
            <a:chOff x="0" y="0"/>
            <a:chExt cx="316752" cy="92509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16752" cy="925099"/>
            </a:xfrm>
            <a:custGeom>
              <a:avLst/>
              <a:gdLst/>
              <a:ahLst/>
              <a:cxnLst/>
              <a:rect l="l" t="t" r="r" b="b"/>
              <a:pathLst>
                <a:path w="316752" h="925099">
                  <a:moveTo>
                    <a:pt x="158376" y="0"/>
                  </a:moveTo>
                  <a:lnTo>
                    <a:pt x="158376" y="0"/>
                  </a:lnTo>
                  <a:cubicBezTo>
                    <a:pt x="245845" y="0"/>
                    <a:pt x="316752" y="70907"/>
                    <a:pt x="316752" y="158376"/>
                  </a:cubicBezTo>
                  <a:lnTo>
                    <a:pt x="316752" y="766723"/>
                  </a:lnTo>
                  <a:cubicBezTo>
                    <a:pt x="316752" y="854192"/>
                    <a:pt x="245845" y="925099"/>
                    <a:pt x="158376" y="925099"/>
                  </a:cubicBezTo>
                  <a:lnTo>
                    <a:pt x="158376" y="925099"/>
                  </a:lnTo>
                  <a:cubicBezTo>
                    <a:pt x="70907" y="925099"/>
                    <a:pt x="0" y="854192"/>
                    <a:pt x="0" y="766723"/>
                  </a:cubicBezTo>
                  <a:lnTo>
                    <a:pt x="0" y="158376"/>
                  </a:lnTo>
                  <a:cubicBezTo>
                    <a:pt x="0" y="70907"/>
                    <a:pt x="70907" y="0"/>
                    <a:pt x="158376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316752" cy="972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80376" y="3199823"/>
            <a:ext cx="7963624" cy="4457221"/>
            <a:chOff x="0" y="0"/>
            <a:chExt cx="838429" cy="46926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38429" cy="469267"/>
            </a:xfrm>
            <a:custGeom>
              <a:avLst/>
              <a:gdLst/>
              <a:ahLst/>
              <a:cxnLst/>
              <a:rect l="l" t="t" r="r" b="b"/>
              <a:pathLst>
                <a:path w="838429" h="469267">
                  <a:moveTo>
                    <a:pt x="22360" y="0"/>
                  </a:moveTo>
                  <a:lnTo>
                    <a:pt x="816070" y="0"/>
                  </a:lnTo>
                  <a:cubicBezTo>
                    <a:pt x="822000" y="0"/>
                    <a:pt x="827687" y="2356"/>
                    <a:pt x="831880" y="6549"/>
                  </a:cubicBezTo>
                  <a:cubicBezTo>
                    <a:pt x="836074" y="10742"/>
                    <a:pt x="838429" y="16430"/>
                    <a:pt x="838429" y="22360"/>
                  </a:cubicBezTo>
                  <a:lnTo>
                    <a:pt x="838429" y="446907"/>
                  </a:lnTo>
                  <a:cubicBezTo>
                    <a:pt x="838429" y="452837"/>
                    <a:pt x="836074" y="458525"/>
                    <a:pt x="831880" y="462718"/>
                  </a:cubicBezTo>
                  <a:cubicBezTo>
                    <a:pt x="827687" y="466911"/>
                    <a:pt x="822000" y="469267"/>
                    <a:pt x="816070" y="469267"/>
                  </a:cubicBezTo>
                  <a:lnTo>
                    <a:pt x="22360" y="469267"/>
                  </a:lnTo>
                  <a:cubicBezTo>
                    <a:pt x="10011" y="469267"/>
                    <a:pt x="0" y="459256"/>
                    <a:pt x="0" y="446907"/>
                  </a:cubicBezTo>
                  <a:lnTo>
                    <a:pt x="0" y="22360"/>
                  </a:lnTo>
                  <a:cubicBezTo>
                    <a:pt x="0" y="16430"/>
                    <a:pt x="2356" y="10742"/>
                    <a:pt x="6549" y="6549"/>
                  </a:cubicBezTo>
                  <a:cubicBezTo>
                    <a:pt x="10742" y="2356"/>
                    <a:pt x="16430" y="0"/>
                    <a:pt x="22360" y="0"/>
                  </a:cubicBezTo>
                  <a:close/>
                </a:path>
              </a:pathLst>
            </a:custGeom>
            <a:blipFill>
              <a:blip r:embed="rId2"/>
              <a:stretch>
                <a:fillRect t="-738" b="-738"/>
              </a:stretch>
            </a:blipFill>
          </p:spPr>
        </p:sp>
      </p:grpSp>
      <p:sp>
        <p:nvSpPr>
          <p:cNvPr id="28" name="Freeform 28"/>
          <p:cNvSpPr/>
          <p:nvPr/>
        </p:nvSpPr>
        <p:spPr>
          <a:xfrm>
            <a:off x="16083304" y="7741754"/>
            <a:ext cx="4409393" cy="4403434"/>
          </a:xfrm>
          <a:custGeom>
            <a:avLst/>
            <a:gdLst/>
            <a:ahLst/>
            <a:cxnLst/>
            <a:rect l="l" t="t" r="r" b="b"/>
            <a:pathLst>
              <a:path w="4409393" h="4403434">
                <a:moveTo>
                  <a:pt x="0" y="0"/>
                </a:moveTo>
                <a:lnTo>
                  <a:pt x="4409392" y="0"/>
                </a:lnTo>
                <a:lnTo>
                  <a:pt x="4409392" y="4403434"/>
                </a:lnTo>
                <a:lnTo>
                  <a:pt x="0" y="44034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7638056" y="9276679"/>
            <a:ext cx="1333584" cy="1333584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0000">
                <a:alpha val="74902"/>
              </a:srgbClr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32" name="Freeform 32"/>
          <p:cNvSpPr/>
          <p:nvPr/>
        </p:nvSpPr>
        <p:spPr>
          <a:xfrm>
            <a:off x="995424" y="2454796"/>
            <a:ext cx="1159413" cy="1157846"/>
          </a:xfrm>
          <a:custGeom>
            <a:avLst/>
            <a:gdLst/>
            <a:ahLst/>
            <a:cxnLst/>
            <a:rect l="l" t="t" r="r" b="b"/>
            <a:pathLst>
              <a:path w="1159413" h="1157846">
                <a:moveTo>
                  <a:pt x="0" y="0"/>
                </a:moveTo>
                <a:lnTo>
                  <a:pt x="1159413" y="0"/>
                </a:lnTo>
                <a:lnTo>
                  <a:pt x="1159413" y="1157846"/>
                </a:lnTo>
                <a:lnTo>
                  <a:pt x="0" y="11578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3" name="Group 33"/>
          <p:cNvGrpSpPr/>
          <p:nvPr/>
        </p:nvGrpSpPr>
        <p:grpSpPr>
          <a:xfrm>
            <a:off x="1374269" y="2832857"/>
            <a:ext cx="401723" cy="401723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0000">
                <a:alpha val="74902"/>
              </a:srgbClr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9849757" y="6428194"/>
            <a:ext cx="4544524" cy="387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2499" b="1">
                <a:solidFill>
                  <a:srgbClr val="4B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CONTOH :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9489319" y="6312978"/>
            <a:ext cx="7513947" cy="2024211"/>
            <a:chOff x="0" y="0"/>
            <a:chExt cx="1978982" cy="533125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978982" cy="533126"/>
            </a:xfrm>
            <a:custGeom>
              <a:avLst/>
              <a:gdLst/>
              <a:ahLst/>
              <a:cxnLst/>
              <a:rect l="l" t="t" r="r" b="b"/>
              <a:pathLst>
                <a:path w="1978982" h="533126">
                  <a:moveTo>
                    <a:pt x="52547" y="0"/>
                  </a:moveTo>
                  <a:lnTo>
                    <a:pt x="1926435" y="0"/>
                  </a:lnTo>
                  <a:cubicBezTo>
                    <a:pt x="1940371" y="0"/>
                    <a:pt x="1953737" y="5536"/>
                    <a:pt x="1963591" y="15391"/>
                  </a:cubicBezTo>
                  <a:cubicBezTo>
                    <a:pt x="1973446" y="25245"/>
                    <a:pt x="1978982" y="38611"/>
                    <a:pt x="1978982" y="52547"/>
                  </a:cubicBezTo>
                  <a:lnTo>
                    <a:pt x="1978982" y="480578"/>
                  </a:lnTo>
                  <a:cubicBezTo>
                    <a:pt x="1978982" y="494515"/>
                    <a:pt x="1973446" y="507880"/>
                    <a:pt x="1963591" y="517735"/>
                  </a:cubicBezTo>
                  <a:cubicBezTo>
                    <a:pt x="1953737" y="527589"/>
                    <a:pt x="1940371" y="533126"/>
                    <a:pt x="1926435" y="533126"/>
                  </a:cubicBezTo>
                  <a:lnTo>
                    <a:pt x="52547" y="533126"/>
                  </a:lnTo>
                  <a:cubicBezTo>
                    <a:pt x="38611" y="533126"/>
                    <a:pt x="25245" y="527589"/>
                    <a:pt x="15391" y="517735"/>
                  </a:cubicBezTo>
                  <a:cubicBezTo>
                    <a:pt x="5536" y="507880"/>
                    <a:pt x="0" y="494515"/>
                    <a:pt x="0" y="480578"/>
                  </a:cubicBezTo>
                  <a:lnTo>
                    <a:pt x="0" y="52547"/>
                  </a:lnTo>
                  <a:cubicBezTo>
                    <a:pt x="0" y="38611"/>
                    <a:pt x="5536" y="25245"/>
                    <a:pt x="15391" y="15391"/>
                  </a:cubicBezTo>
                  <a:cubicBezTo>
                    <a:pt x="25245" y="5536"/>
                    <a:pt x="38611" y="0"/>
                    <a:pt x="52547" y="0"/>
                  </a:cubicBezTo>
                  <a:close/>
                </a:path>
              </a:pathLst>
            </a:custGeom>
            <a:solidFill>
              <a:srgbClr val="7A2F00">
                <a:alpha val="17647"/>
              </a:srgbClr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0" y="-47625"/>
              <a:ext cx="1978982" cy="580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455795" y="1410622"/>
            <a:ext cx="3284145" cy="705166"/>
            <a:chOff x="0" y="0"/>
            <a:chExt cx="864960" cy="18572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64960" cy="185723"/>
            </a:xfrm>
            <a:custGeom>
              <a:avLst/>
              <a:gdLst/>
              <a:ahLst/>
              <a:cxnLst/>
              <a:rect l="l" t="t" r="r" b="b"/>
              <a:pathLst>
                <a:path w="864960" h="185723">
                  <a:moveTo>
                    <a:pt x="70721" y="0"/>
                  </a:moveTo>
                  <a:lnTo>
                    <a:pt x="794239" y="0"/>
                  </a:lnTo>
                  <a:cubicBezTo>
                    <a:pt x="833297" y="0"/>
                    <a:pt x="864960" y="31663"/>
                    <a:pt x="864960" y="70721"/>
                  </a:cubicBezTo>
                  <a:lnTo>
                    <a:pt x="864960" y="115002"/>
                  </a:lnTo>
                  <a:cubicBezTo>
                    <a:pt x="864960" y="154060"/>
                    <a:pt x="833297" y="185723"/>
                    <a:pt x="794239" y="185723"/>
                  </a:cubicBezTo>
                  <a:lnTo>
                    <a:pt x="70721" y="185723"/>
                  </a:lnTo>
                  <a:cubicBezTo>
                    <a:pt x="31663" y="185723"/>
                    <a:pt x="0" y="154060"/>
                    <a:pt x="0" y="115002"/>
                  </a:cubicBezTo>
                  <a:lnTo>
                    <a:pt x="0" y="70721"/>
                  </a:lnTo>
                  <a:cubicBezTo>
                    <a:pt x="0" y="31663"/>
                    <a:pt x="31663" y="0"/>
                    <a:pt x="70721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42" name="TextBox 42"/>
            <p:cNvSpPr txBox="1"/>
            <p:nvPr/>
          </p:nvSpPr>
          <p:spPr>
            <a:xfrm>
              <a:off x="0" y="-47625"/>
              <a:ext cx="864960" cy="2333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3357037" y="1158268"/>
            <a:ext cx="2858413" cy="368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1"/>
              </a:lnSpc>
            </a:pPr>
            <a:r>
              <a:rPr lang="en-US" sz="2143" b="1" spc="-42">
                <a:solidFill>
                  <a:srgbClr val="4B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By : Khairul Maddy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34586" y="9075690"/>
            <a:ext cx="683150" cy="322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8"/>
              </a:lnSpc>
            </a:pPr>
            <a:r>
              <a:rPr lang="en-US" sz="1912" b="1">
                <a:solidFill>
                  <a:srgbClr val="4B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07.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9717611" y="2569096"/>
            <a:ext cx="7864396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GAYA BAHASA &amp; TOPIK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849757" y="4506096"/>
            <a:ext cx="6365693" cy="183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Tentukan topik spesifik materi serta gaya penyampaian bahasa dalam LKPD agar sesuai dengan kebutuhan dan karakteristik peserta didik.</a:t>
            </a:r>
          </a:p>
          <a:p>
            <a:pPr algn="l">
              <a:lnSpc>
                <a:spcPts val="2874"/>
              </a:lnSpc>
            </a:pPr>
            <a:endParaRPr lang="en-US" sz="24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" name="TextBox 47"/>
          <p:cNvSpPr txBox="1"/>
          <p:nvPr/>
        </p:nvSpPr>
        <p:spPr>
          <a:xfrm>
            <a:off x="9819888" y="6845341"/>
            <a:ext cx="6751717" cy="175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"Gunakan bahasa komunikatif semi-formal yang membimbing dan fokus pada topik distribusi digital."</a:t>
            </a:r>
          </a:p>
          <a:p>
            <a:pPr algn="l">
              <a:lnSpc>
                <a:spcPts val="3499"/>
              </a:lnSpc>
            </a:pPr>
            <a:endParaRPr lang="en-US" sz="24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2668661" y="1541831"/>
            <a:ext cx="2858413" cy="404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1"/>
              </a:lnSpc>
            </a:pPr>
            <a:r>
              <a:rPr lang="en-US" sz="2443" b="1" spc="-4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 - TONE/TOPIC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49419" y="-554076"/>
            <a:ext cx="7238581" cy="11327307"/>
            <a:chOff x="0" y="0"/>
            <a:chExt cx="1121446" cy="17548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21446" cy="1754896"/>
            </a:xfrm>
            <a:custGeom>
              <a:avLst/>
              <a:gdLst/>
              <a:ahLst/>
              <a:cxnLst/>
              <a:rect l="l" t="t" r="r" b="b"/>
              <a:pathLst>
                <a:path w="1121446" h="1754896">
                  <a:moveTo>
                    <a:pt x="24599" y="0"/>
                  </a:moveTo>
                  <a:lnTo>
                    <a:pt x="1096846" y="0"/>
                  </a:lnTo>
                  <a:cubicBezTo>
                    <a:pt x="1103370" y="0"/>
                    <a:pt x="1109627" y="2592"/>
                    <a:pt x="1114241" y="7205"/>
                  </a:cubicBezTo>
                  <a:cubicBezTo>
                    <a:pt x="1118854" y="11818"/>
                    <a:pt x="1121446" y="18075"/>
                    <a:pt x="1121446" y="24599"/>
                  </a:cubicBezTo>
                  <a:lnTo>
                    <a:pt x="1121446" y="1730297"/>
                  </a:lnTo>
                  <a:cubicBezTo>
                    <a:pt x="1121446" y="1736821"/>
                    <a:pt x="1118854" y="1743078"/>
                    <a:pt x="1114241" y="1747691"/>
                  </a:cubicBezTo>
                  <a:cubicBezTo>
                    <a:pt x="1109627" y="1752304"/>
                    <a:pt x="1103370" y="1754896"/>
                    <a:pt x="1096846" y="1754896"/>
                  </a:cubicBezTo>
                  <a:lnTo>
                    <a:pt x="24599" y="1754896"/>
                  </a:lnTo>
                  <a:cubicBezTo>
                    <a:pt x="18075" y="1754896"/>
                    <a:pt x="11818" y="1752304"/>
                    <a:pt x="7205" y="1747691"/>
                  </a:cubicBezTo>
                  <a:cubicBezTo>
                    <a:pt x="2592" y="1743078"/>
                    <a:pt x="0" y="1736821"/>
                    <a:pt x="0" y="1730297"/>
                  </a:cubicBezTo>
                  <a:lnTo>
                    <a:pt x="0" y="24599"/>
                  </a:lnTo>
                  <a:cubicBezTo>
                    <a:pt x="0" y="18075"/>
                    <a:pt x="2592" y="11818"/>
                    <a:pt x="7205" y="7205"/>
                  </a:cubicBezTo>
                  <a:cubicBezTo>
                    <a:pt x="11818" y="2592"/>
                    <a:pt x="18075" y="0"/>
                    <a:pt x="24599" y="0"/>
                  </a:cubicBezTo>
                  <a:close/>
                </a:path>
              </a:pathLst>
            </a:custGeom>
            <a:blipFill>
              <a:blip r:embed="rId2"/>
              <a:stretch>
                <a:fillRect l="-54877" r="-7999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3129871" y="1048546"/>
            <a:ext cx="3312745" cy="635990"/>
            <a:chOff x="0" y="0"/>
            <a:chExt cx="1017374" cy="1953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17374" cy="195318"/>
            </a:xfrm>
            <a:custGeom>
              <a:avLst/>
              <a:gdLst/>
              <a:ahLst/>
              <a:cxnLst/>
              <a:rect l="l" t="t" r="r" b="b"/>
              <a:pathLst>
                <a:path w="1017374" h="195318">
                  <a:moveTo>
                    <a:pt x="97659" y="0"/>
                  </a:moveTo>
                  <a:lnTo>
                    <a:pt x="919715" y="0"/>
                  </a:lnTo>
                  <a:cubicBezTo>
                    <a:pt x="973650" y="0"/>
                    <a:pt x="1017374" y="43724"/>
                    <a:pt x="1017374" y="97659"/>
                  </a:cubicBezTo>
                  <a:lnTo>
                    <a:pt x="1017374" y="97659"/>
                  </a:lnTo>
                  <a:cubicBezTo>
                    <a:pt x="1017374" y="151595"/>
                    <a:pt x="973650" y="195318"/>
                    <a:pt x="919715" y="195318"/>
                  </a:cubicBezTo>
                  <a:lnTo>
                    <a:pt x="97659" y="195318"/>
                  </a:lnTo>
                  <a:cubicBezTo>
                    <a:pt x="43724" y="195318"/>
                    <a:pt x="0" y="151595"/>
                    <a:pt x="0" y="97659"/>
                  </a:cubicBezTo>
                  <a:lnTo>
                    <a:pt x="0" y="97659"/>
                  </a:lnTo>
                  <a:cubicBezTo>
                    <a:pt x="0" y="43724"/>
                    <a:pt x="43724" y="0"/>
                    <a:pt x="97659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017374" cy="2429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747232" y="1161561"/>
            <a:ext cx="512068" cy="88161"/>
            <a:chOff x="0" y="0"/>
            <a:chExt cx="193278" cy="3327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747232" y="1322461"/>
            <a:ext cx="512068" cy="88161"/>
            <a:chOff x="0" y="0"/>
            <a:chExt cx="193278" cy="3327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34586" y="8916725"/>
            <a:ext cx="683150" cy="683150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-5400000">
            <a:off x="-152539" y="8738751"/>
            <a:ext cx="683150" cy="1039097"/>
            <a:chOff x="0" y="0"/>
            <a:chExt cx="660400" cy="100449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60400" cy="1004494"/>
            </a:xfrm>
            <a:custGeom>
              <a:avLst/>
              <a:gdLst/>
              <a:ahLst/>
              <a:cxnLst/>
              <a:rect l="l" t="t" r="r" b="b"/>
              <a:pathLst>
                <a:path w="660400" h="1004494">
                  <a:moveTo>
                    <a:pt x="220252" y="985425"/>
                  </a:moveTo>
                  <a:cubicBezTo>
                    <a:pt x="254109" y="996939"/>
                    <a:pt x="292600" y="1004494"/>
                    <a:pt x="330378" y="1004494"/>
                  </a:cubicBezTo>
                  <a:cubicBezTo>
                    <a:pt x="368157" y="1004494"/>
                    <a:pt x="404509" y="998017"/>
                    <a:pt x="438009" y="986503"/>
                  </a:cubicBezTo>
                  <a:cubicBezTo>
                    <a:pt x="438723" y="986144"/>
                    <a:pt x="439435" y="986144"/>
                    <a:pt x="440148" y="985784"/>
                  </a:cubicBezTo>
                  <a:cubicBezTo>
                    <a:pt x="565955" y="939729"/>
                    <a:pt x="658618" y="818115"/>
                    <a:pt x="660400" y="67173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671235"/>
                  </a:lnTo>
                  <a:cubicBezTo>
                    <a:pt x="1782" y="818834"/>
                    <a:pt x="93019" y="940449"/>
                    <a:pt x="220252" y="985425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660400" cy="9251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3357037" y="1158268"/>
            <a:ext cx="2858413" cy="368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1"/>
              </a:lnSpc>
            </a:pPr>
            <a:r>
              <a:rPr lang="en-US" sz="2143" b="1" spc="-42">
                <a:solidFill>
                  <a:srgbClr val="4B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By : Khairul Maddy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4586" y="9075690"/>
            <a:ext cx="683150" cy="322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8"/>
              </a:lnSpc>
            </a:pPr>
            <a:r>
              <a:rPr lang="en-US" sz="1912" b="1">
                <a:solidFill>
                  <a:srgbClr val="4B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08.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6747232" y="1483361"/>
            <a:ext cx="512068" cy="88161"/>
            <a:chOff x="0" y="0"/>
            <a:chExt cx="193278" cy="3327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2036305" y="2427555"/>
            <a:ext cx="5894028" cy="1562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STRUKTUR LUARAN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60215" y="4111259"/>
            <a:ext cx="8304464" cy="219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Tentukan format, komponen wajib, dan batasan teknis dari LKPD yang diinginkan agar AI menghasilkan luaran yang lengkap dan sesuai kebutuhan.</a:t>
            </a:r>
          </a:p>
          <a:p>
            <a:pPr algn="l">
              <a:lnSpc>
                <a:spcPts val="3499"/>
              </a:lnSpc>
            </a:pPr>
            <a:endParaRPr lang="en-US" sz="24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2036305" y="6113367"/>
            <a:ext cx="5398153" cy="2655252"/>
            <a:chOff x="0" y="0"/>
            <a:chExt cx="1839346" cy="90474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39346" cy="904740"/>
            </a:xfrm>
            <a:custGeom>
              <a:avLst/>
              <a:gdLst/>
              <a:ahLst/>
              <a:cxnLst/>
              <a:rect l="l" t="t" r="r" b="b"/>
              <a:pathLst>
                <a:path w="1839346" h="904740">
                  <a:moveTo>
                    <a:pt x="22947" y="0"/>
                  </a:moveTo>
                  <a:lnTo>
                    <a:pt x="1816399" y="0"/>
                  </a:lnTo>
                  <a:cubicBezTo>
                    <a:pt x="1829072" y="0"/>
                    <a:pt x="1839346" y="10274"/>
                    <a:pt x="1839346" y="22947"/>
                  </a:cubicBezTo>
                  <a:lnTo>
                    <a:pt x="1839346" y="881793"/>
                  </a:lnTo>
                  <a:cubicBezTo>
                    <a:pt x="1839346" y="894467"/>
                    <a:pt x="1829072" y="904740"/>
                    <a:pt x="1816399" y="904740"/>
                  </a:cubicBezTo>
                  <a:lnTo>
                    <a:pt x="22947" y="904740"/>
                  </a:lnTo>
                  <a:cubicBezTo>
                    <a:pt x="16861" y="904740"/>
                    <a:pt x="11024" y="902323"/>
                    <a:pt x="6721" y="898019"/>
                  </a:cubicBezTo>
                  <a:cubicBezTo>
                    <a:pt x="2418" y="893716"/>
                    <a:pt x="0" y="887879"/>
                    <a:pt x="0" y="881793"/>
                  </a:cubicBezTo>
                  <a:lnTo>
                    <a:pt x="0" y="22947"/>
                  </a:lnTo>
                  <a:cubicBezTo>
                    <a:pt x="0" y="10274"/>
                    <a:pt x="10274" y="0"/>
                    <a:pt x="22947" y="0"/>
                  </a:cubicBezTo>
                  <a:close/>
                </a:path>
              </a:pathLst>
            </a:custGeom>
            <a:solidFill>
              <a:srgbClr val="4B0000"/>
            </a:solidFill>
            <a:ln cap="sq">
              <a:noFill/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-66675"/>
              <a:ext cx="1839346" cy="9714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2967105" y="6514629"/>
            <a:ext cx="4032430" cy="387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2499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Komponen Wajib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967105" y="7000144"/>
            <a:ext cx="4257922" cy="1861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Tujuan Pembelajaran, Stimulus Kasus Nyata, 3 Pertanyaan Pemantik, Lembar Kerja Solusi, dan Rubrik Penilaian Singkat.</a:t>
            </a:r>
          </a:p>
          <a:p>
            <a:pPr algn="l">
              <a:lnSpc>
                <a:spcPts val="2940"/>
              </a:lnSpc>
            </a:pPr>
            <a:endParaRPr lang="en-US" sz="21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1" name="Group 31"/>
          <p:cNvGrpSpPr/>
          <p:nvPr/>
        </p:nvGrpSpPr>
        <p:grpSpPr>
          <a:xfrm>
            <a:off x="7989550" y="6113367"/>
            <a:ext cx="5470200" cy="2655252"/>
            <a:chOff x="0" y="0"/>
            <a:chExt cx="1863894" cy="90474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863894" cy="904740"/>
            </a:xfrm>
            <a:custGeom>
              <a:avLst/>
              <a:gdLst/>
              <a:ahLst/>
              <a:cxnLst/>
              <a:rect l="l" t="t" r="r" b="b"/>
              <a:pathLst>
                <a:path w="1863894" h="904740">
                  <a:moveTo>
                    <a:pt x="22645" y="0"/>
                  </a:moveTo>
                  <a:lnTo>
                    <a:pt x="1841250" y="0"/>
                  </a:lnTo>
                  <a:cubicBezTo>
                    <a:pt x="1853756" y="0"/>
                    <a:pt x="1863894" y="10138"/>
                    <a:pt x="1863894" y="22645"/>
                  </a:cubicBezTo>
                  <a:lnTo>
                    <a:pt x="1863894" y="882096"/>
                  </a:lnTo>
                  <a:cubicBezTo>
                    <a:pt x="1863894" y="894602"/>
                    <a:pt x="1853756" y="904740"/>
                    <a:pt x="1841250" y="904740"/>
                  </a:cubicBezTo>
                  <a:lnTo>
                    <a:pt x="22645" y="904740"/>
                  </a:lnTo>
                  <a:cubicBezTo>
                    <a:pt x="10138" y="904740"/>
                    <a:pt x="0" y="894602"/>
                    <a:pt x="0" y="882096"/>
                  </a:cubicBezTo>
                  <a:lnTo>
                    <a:pt x="0" y="22645"/>
                  </a:lnTo>
                  <a:cubicBezTo>
                    <a:pt x="0" y="10138"/>
                    <a:pt x="10138" y="0"/>
                    <a:pt x="22645" y="0"/>
                  </a:cubicBezTo>
                  <a:close/>
                </a:path>
              </a:pathLst>
            </a:custGeom>
            <a:solidFill>
              <a:srgbClr val="4B0000"/>
            </a:solidFill>
            <a:ln cap="sq">
              <a:noFill/>
              <a:prstDash val="solid"/>
              <a:miter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0" y="-66675"/>
              <a:ext cx="1863894" cy="9714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8923274" y="7000144"/>
            <a:ext cx="4206597" cy="1953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Spesifikasikan format luaran dan batasan teknis yang diperlukan untuk memastikan LKPD siap digunakan di kelas.</a:t>
            </a:r>
          </a:p>
          <a:p>
            <a:pPr algn="l">
              <a:lnSpc>
                <a:spcPts val="3079"/>
              </a:lnSpc>
            </a:pPr>
            <a:endParaRPr lang="en-US" sz="219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8923274" y="6514629"/>
            <a:ext cx="4206597" cy="387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2499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Format dan Batasan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517736" y="6768325"/>
            <a:ext cx="1084957" cy="1084957"/>
            <a:chOff x="0" y="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422"/>
            </a:solidFill>
            <a:ln w="6667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1653680" y="6933708"/>
            <a:ext cx="813070" cy="664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24"/>
              </a:lnSpc>
            </a:pPr>
            <a:r>
              <a:rPr lang="en-US" sz="3731" b="1">
                <a:solidFill>
                  <a:srgbClr val="4B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01.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7596383" y="6761008"/>
            <a:ext cx="1084957" cy="1084957"/>
            <a:chOff x="0" y="0"/>
            <a:chExt cx="812800" cy="8128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422"/>
            </a:solidFill>
            <a:ln w="6667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7732327" y="6926391"/>
            <a:ext cx="813070" cy="664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24"/>
              </a:lnSpc>
            </a:pPr>
            <a:r>
              <a:rPr lang="en-US" sz="3731" b="1">
                <a:solidFill>
                  <a:srgbClr val="4B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02.</a:t>
            </a:r>
          </a:p>
        </p:txBody>
      </p:sp>
      <p:sp>
        <p:nvSpPr>
          <p:cNvPr id="44" name="Freeform 44"/>
          <p:cNvSpPr/>
          <p:nvPr/>
        </p:nvSpPr>
        <p:spPr>
          <a:xfrm>
            <a:off x="189036" y="3171340"/>
            <a:ext cx="1496642" cy="1494619"/>
          </a:xfrm>
          <a:custGeom>
            <a:avLst/>
            <a:gdLst/>
            <a:ahLst/>
            <a:cxnLst/>
            <a:rect l="l" t="t" r="r" b="b"/>
            <a:pathLst>
              <a:path w="1496642" h="1494619">
                <a:moveTo>
                  <a:pt x="0" y="0"/>
                </a:moveTo>
                <a:lnTo>
                  <a:pt x="1496642" y="0"/>
                </a:lnTo>
                <a:lnTo>
                  <a:pt x="1496642" y="1494619"/>
                </a:lnTo>
                <a:lnTo>
                  <a:pt x="0" y="14946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678072" y="3659365"/>
            <a:ext cx="518569" cy="518569"/>
            <a:chOff x="0" y="0"/>
            <a:chExt cx="812800" cy="8128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0000">
                <a:alpha val="74902"/>
              </a:srgbClr>
            </a:solidFill>
          </p:spPr>
        </p:sp>
        <p:sp>
          <p:nvSpPr>
            <p:cNvPr id="47" name="TextBox 4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48" name="Freeform 48"/>
          <p:cNvSpPr/>
          <p:nvPr/>
        </p:nvSpPr>
        <p:spPr>
          <a:xfrm>
            <a:off x="7989550" y="736052"/>
            <a:ext cx="1496642" cy="1494619"/>
          </a:xfrm>
          <a:custGeom>
            <a:avLst/>
            <a:gdLst/>
            <a:ahLst/>
            <a:cxnLst/>
            <a:rect l="l" t="t" r="r" b="b"/>
            <a:pathLst>
              <a:path w="1496642" h="1494619">
                <a:moveTo>
                  <a:pt x="0" y="0"/>
                </a:moveTo>
                <a:lnTo>
                  <a:pt x="1496641" y="0"/>
                </a:lnTo>
                <a:lnTo>
                  <a:pt x="1496641" y="1494619"/>
                </a:lnTo>
                <a:lnTo>
                  <a:pt x="0" y="14946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8478586" y="1224077"/>
            <a:ext cx="518569" cy="518569"/>
            <a:chOff x="0" y="0"/>
            <a:chExt cx="812800" cy="81280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0000">
                <a:alpha val="74902"/>
              </a:srgbClr>
            </a:solidFill>
          </p:spPr>
        </p:sp>
        <p:sp>
          <p:nvSpPr>
            <p:cNvPr id="51" name="TextBox 5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2036305" y="1474738"/>
            <a:ext cx="4699997" cy="705166"/>
            <a:chOff x="0" y="0"/>
            <a:chExt cx="1237859" cy="185723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237859" cy="185723"/>
            </a:xfrm>
            <a:custGeom>
              <a:avLst/>
              <a:gdLst/>
              <a:ahLst/>
              <a:cxnLst/>
              <a:rect l="l" t="t" r="r" b="b"/>
              <a:pathLst>
                <a:path w="1237859" h="185723">
                  <a:moveTo>
                    <a:pt x="49417" y="0"/>
                  </a:moveTo>
                  <a:lnTo>
                    <a:pt x="1188443" y="0"/>
                  </a:lnTo>
                  <a:cubicBezTo>
                    <a:pt x="1215735" y="0"/>
                    <a:pt x="1237859" y="22125"/>
                    <a:pt x="1237859" y="49417"/>
                  </a:cubicBezTo>
                  <a:lnTo>
                    <a:pt x="1237859" y="136306"/>
                  </a:lnTo>
                  <a:cubicBezTo>
                    <a:pt x="1237859" y="163598"/>
                    <a:pt x="1215735" y="185723"/>
                    <a:pt x="1188443" y="185723"/>
                  </a:cubicBezTo>
                  <a:lnTo>
                    <a:pt x="49417" y="185723"/>
                  </a:lnTo>
                  <a:cubicBezTo>
                    <a:pt x="22125" y="185723"/>
                    <a:pt x="0" y="163598"/>
                    <a:pt x="0" y="136306"/>
                  </a:cubicBezTo>
                  <a:lnTo>
                    <a:pt x="0" y="49417"/>
                  </a:lnTo>
                  <a:cubicBezTo>
                    <a:pt x="0" y="22125"/>
                    <a:pt x="22125" y="0"/>
                    <a:pt x="49417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54" name="TextBox 54"/>
            <p:cNvSpPr txBox="1"/>
            <p:nvPr/>
          </p:nvSpPr>
          <p:spPr>
            <a:xfrm>
              <a:off x="0" y="-47625"/>
              <a:ext cx="1237859" cy="2333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1818239" y="1605948"/>
            <a:ext cx="5181295" cy="404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1"/>
              </a:lnSpc>
            </a:pPr>
            <a:r>
              <a:rPr lang="en-US" sz="2443" b="1" spc="-4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 - STRUCTURE/SPECICIFICS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90521" y="241231"/>
            <a:ext cx="3312745" cy="635990"/>
            <a:chOff x="0" y="0"/>
            <a:chExt cx="1017374" cy="195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17374" cy="195318"/>
            </a:xfrm>
            <a:custGeom>
              <a:avLst/>
              <a:gdLst/>
              <a:ahLst/>
              <a:cxnLst/>
              <a:rect l="l" t="t" r="r" b="b"/>
              <a:pathLst>
                <a:path w="1017374" h="195318">
                  <a:moveTo>
                    <a:pt x="97659" y="0"/>
                  </a:moveTo>
                  <a:lnTo>
                    <a:pt x="919715" y="0"/>
                  </a:lnTo>
                  <a:cubicBezTo>
                    <a:pt x="973650" y="0"/>
                    <a:pt x="1017374" y="43724"/>
                    <a:pt x="1017374" y="97659"/>
                  </a:cubicBezTo>
                  <a:lnTo>
                    <a:pt x="1017374" y="97659"/>
                  </a:lnTo>
                  <a:cubicBezTo>
                    <a:pt x="1017374" y="151595"/>
                    <a:pt x="973650" y="195318"/>
                    <a:pt x="919715" y="195318"/>
                  </a:cubicBezTo>
                  <a:lnTo>
                    <a:pt x="97659" y="195318"/>
                  </a:lnTo>
                  <a:cubicBezTo>
                    <a:pt x="43724" y="195318"/>
                    <a:pt x="0" y="151595"/>
                    <a:pt x="0" y="97659"/>
                  </a:cubicBezTo>
                  <a:lnTo>
                    <a:pt x="0" y="97659"/>
                  </a:lnTo>
                  <a:cubicBezTo>
                    <a:pt x="0" y="43724"/>
                    <a:pt x="43724" y="0"/>
                    <a:pt x="97659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017374" cy="2429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259300" y="466487"/>
            <a:ext cx="512068" cy="88161"/>
            <a:chOff x="0" y="0"/>
            <a:chExt cx="193278" cy="3327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259300" y="264027"/>
            <a:ext cx="512068" cy="88161"/>
            <a:chOff x="0" y="0"/>
            <a:chExt cx="193278" cy="3327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34586" y="8916725"/>
            <a:ext cx="683150" cy="68315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5400000">
            <a:off x="-152539" y="8738751"/>
            <a:ext cx="683150" cy="1039097"/>
            <a:chOff x="0" y="0"/>
            <a:chExt cx="660400" cy="100449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1004494"/>
            </a:xfrm>
            <a:custGeom>
              <a:avLst/>
              <a:gdLst/>
              <a:ahLst/>
              <a:cxnLst/>
              <a:rect l="l" t="t" r="r" b="b"/>
              <a:pathLst>
                <a:path w="660400" h="1004494">
                  <a:moveTo>
                    <a:pt x="220252" y="985425"/>
                  </a:moveTo>
                  <a:cubicBezTo>
                    <a:pt x="254109" y="996939"/>
                    <a:pt x="292600" y="1004494"/>
                    <a:pt x="330378" y="1004494"/>
                  </a:cubicBezTo>
                  <a:cubicBezTo>
                    <a:pt x="368157" y="1004494"/>
                    <a:pt x="404509" y="998017"/>
                    <a:pt x="438009" y="986503"/>
                  </a:cubicBezTo>
                  <a:cubicBezTo>
                    <a:pt x="438723" y="986144"/>
                    <a:pt x="439435" y="986144"/>
                    <a:pt x="440148" y="985784"/>
                  </a:cubicBezTo>
                  <a:cubicBezTo>
                    <a:pt x="565955" y="939729"/>
                    <a:pt x="658618" y="818115"/>
                    <a:pt x="660400" y="67173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671235"/>
                  </a:lnTo>
                  <a:cubicBezTo>
                    <a:pt x="1782" y="818834"/>
                    <a:pt x="93019" y="940449"/>
                    <a:pt x="220252" y="985425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660400" cy="9251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7259300" y="671216"/>
            <a:ext cx="512068" cy="88161"/>
            <a:chOff x="0" y="0"/>
            <a:chExt cx="193278" cy="332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3917687" y="346375"/>
            <a:ext cx="2858413" cy="368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1"/>
              </a:lnSpc>
            </a:pPr>
            <a:r>
              <a:rPr lang="en-US" sz="2143" b="1" spc="-42">
                <a:solidFill>
                  <a:srgbClr val="4B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By : Khairul Maddy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4586" y="9075690"/>
            <a:ext cx="683150" cy="322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8"/>
              </a:lnSpc>
            </a:pPr>
            <a:r>
              <a:rPr lang="en-US" sz="1912" b="1">
                <a:solidFill>
                  <a:srgbClr val="4B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09.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8700" y="1067722"/>
            <a:ext cx="13169957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TEMPLATE PROMPT LENGKAP</a:t>
            </a:r>
          </a:p>
        </p:txBody>
      </p:sp>
      <p:sp>
        <p:nvSpPr>
          <p:cNvPr id="23" name="Freeform 23"/>
          <p:cNvSpPr/>
          <p:nvPr/>
        </p:nvSpPr>
        <p:spPr>
          <a:xfrm>
            <a:off x="17003266" y="8205757"/>
            <a:ext cx="4409393" cy="4403434"/>
          </a:xfrm>
          <a:custGeom>
            <a:avLst/>
            <a:gdLst/>
            <a:ahLst/>
            <a:cxnLst/>
            <a:rect l="l" t="t" r="r" b="b"/>
            <a:pathLst>
              <a:path w="4409393" h="4403434">
                <a:moveTo>
                  <a:pt x="0" y="0"/>
                </a:moveTo>
                <a:lnTo>
                  <a:pt x="4409393" y="0"/>
                </a:lnTo>
                <a:lnTo>
                  <a:pt x="4409393" y="4403434"/>
                </a:lnTo>
                <a:lnTo>
                  <a:pt x="0" y="44034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7477402" y="1410622"/>
            <a:ext cx="671723" cy="670815"/>
          </a:xfrm>
          <a:custGeom>
            <a:avLst/>
            <a:gdLst/>
            <a:ahLst/>
            <a:cxnLst/>
            <a:rect l="l" t="t" r="r" b="b"/>
            <a:pathLst>
              <a:path w="671723" h="670815">
                <a:moveTo>
                  <a:pt x="0" y="0"/>
                </a:moveTo>
                <a:lnTo>
                  <a:pt x="671722" y="0"/>
                </a:lnTo>
                <a:lnTo>
                  <a:pt x="671722" y="670815"/>
                </a:lnTo>
                <a:lnTo>
                  <a:pt x="0" y="6708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7696891" y="1629657"/>
            <a:ext cx="232744" cy="232744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0000">
                <a:alpha val="74902"/>
              </a:srgbClr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8" name="Freeform 28"/>
          <p:cNvSpPr/>
          <p:nvPr/>
        </p:nvSpPr>
        <p:spPr>
          <a:xfrm>
            <a:off x="-1259007" y="4559587"/>
            <a:ext cx="1783386" cy="1780976"/>
          </a:xfrm>
          <a:custGeom>
            <a:avLst/>
            <a:gdLst/>
            <a:ahLst/>
            <a:cxnLst/>
            <a:rect l="l" t="t" r="r" b="b"/>
            <a:pathLst>
              <a:path w="1783386" h="1780976">
                <a:moveTo>
                  <a:pt x="0" y="0"/>
                </a:moveTo>
                <a:lnTo>
                  <a:pt x="1783386" y="0"/>
                </a:lnTo>
                <a:lnTo>
                  <a:pt x="1783386" y="1780976"/>
                </a:lnTo>
                <a:lnTo>
                  <a:pt x="0" y="17809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-308961" y="5141113"/>
            <a:ext cx="617923" cy="617923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0000">
                <a:alpha val="74902"/>
              </a:srgbClr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028700" y="2176687"/>
            <a:ext cx="14479174" cy="1140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Berikut contoh penerapan kerangka PARTS dalam satu instruksi prompt yang utuh dan siap digunakan:</a:t>
            </a:r>
          </a:p>
          <a:p>
            <a:pPr algn="l">
              <a:lnSpc>
                <a:spcPts val="3104"/>
              </a:lnSpc>
            </a:pPr>
            <a:endParaRPr lang="en-US" sz="24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3" name="Group 33"/>
          <p:cNvGrpSpPr/>
          <p:nvPr/>
        </p:nvGrpSpPr>
        <p:grpSpPr>
          <a:xfrm>
            <a:off x="619781" y="3317147"/>
            <a:ext cx="3133654" cy="5279931"/>
            <a:chOff x="0" y="0"/>
            <a:chExt cx="825325" cy="139059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25325" cy="1390599"/>
            </a:xfrm>
            <a:custGeom>
              <a:avLst/>
              <a:gdLst/>
              <a:ahLst/>
              <a:cxnLst/>
              <a:rect l="l" t="t" r="r" b="b"/>
              <a:pathLst>
                <a:path w="825325" h="1390599">
                  <a:moveTo>
                    <a:pt x="125999" y="0"/>
                  </a:moveTo>
                  <a:lnTo>
                    <a:pt x="699325" y="0"/>
                  </a:lnTo>
                  <a:cubicBezTo>
                    <a:pt x="732742" y="0"/>
                    <a:pt x="764791" y="13275"/>
                    <a:pt x="788420" y="36904"/>
                  </a:cubicBezTo>
                  <a:cubicBezTo>
                    <a:pt x="812050" y="60534"/>
                    <a:pt x="825325" y="92582"/>
                    <a:pt x="825325" y="125999"/>
                  </a:cubicBezTo>
                  <a:lnTo>
                    <a:pt x="825325" y="1264600"/>
                  </a:lnTo>
                  <a:cubicBezTo>
                    <a:pt x="825325" y="1298017"/>
                    <a:pt x="812050" y="1330065"/>
                    <a:pt x="788420" y="1353695"/>
                  </a:cubicBezTo>
                  <a:cubicBezTo>
                    <a:pt x="764791" y="1377324"/>
                    <a:pt x="732742" y="1390599"/>
                    <a:pt x="699325" y="1390599"/>
                  </a:cubicBezTo>
                  <a:lnTo>
                    <a:pt x="125999" y="1390599"/>
                  </a:lnTo>
                  <a:cubicBezTo>
                    <a:pt x="92582" y="1390599"/>
                    <a:pt x="60534" y="1377324"/>
                    <a:pt x="36904" y="1353695"/>
                  </a:cubicBezTo>
                  <a:cubicBezTo>
                    <a:pt x="13275" y="1330065"/>
                    <a:pt x="0" y="1298017"/>
                    <a:pt x="0" y="1264600"/>
                  </a:cubicBezTo>
                  <a:lnTo>
                    <a:pt x="0" y="125999"/>
                  </a:lnTo>
                  <a:cubicBezTo>
                    <a:pt x="0" y="92582"/>
                    <a:pt x="13275" y="60534"/>
                    <a:pt x="36904" y="36904"/>
                  </a:cubicBezTo>
                  <a:cubicBezTo>
                    <a:pt x="60534" y="13275"/>
                    <a:pt x="92582" y="0"/>
                    <a:pt x="125999" y="0"/>
                  </a:cubicBezTo>
                  <a:close/>
                </a:path>
              </a:pathLst>
            </a:custGeom>
            <a:solidFill>
              <a:srgbClr val="7A2F00">
                <a:alpha val="17647"/>
              </a:srgbClr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825325" cy="14382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172177" y="4132867"/>
            <a:ext cx="2465602" cy="426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4"/>
              </a:lnSpc>
            </a:pPr>
            <a:r>
              <a:rPr lang="en-US" sz="2699" b="1">
                <a:solidFill>
                  <a:srgbClr val="6D121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 - Persona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326969" y="4132867"/>
            <a:ext cx="2465602" cy="426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4"/>
              </a:lnSpc>
            </a:pPr>
            <a:r>
              <a:rPr lang="en-US" sz="2699" b="1">
                <a:solidFill>
                  <a:srgbClr val="6D121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 - Audience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072396" y="4142392"/>
            <a:ext cx="2465602" cy="387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2499" b="1">
                <a:solidFill>
                  <a:srgbClr val="6D121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R - Request 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593733" y="4142392"/>
            <a:ext cx="2465602" cy="387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2499" b="1">
                <a:solidFill>
                  <a:srgbClr val="6D121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T - Tone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926111" y="4142392"/>
            <a:ext cx="2465602" cy="387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2499" b="1">
                <a:solidFill>
                  <a:srgbClr val="6D121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 - Structure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028700" y="4864387"/>
            <a:ext cx="2724735" cy="1893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Bertindaklah sebagai guru ahli kurikulum vokasi.</a:t>
            </a:r>
          </a:p>
          <a:p>
            <a:pPr algn="l">
              <a:lnSpc>
                <a:spcPts val="3334"/>
              </a:lnSpc>
            </a:pPr>
            <a:endParaRPr lang="en-US" sz="24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4326969" y="4864387"/>
            <a:ext cx="2724735" cy="1893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Buatkan materi untuk peserta didik Fase F (Kelas XI SMK).</a:t>
            </a:r>
          </a:p>
          <a:p>
            <a:pPr algn="l">
              <a:lnSpc>
                <a:spcPts val="3334"/>
              </a:lnSpc>
            </a:pPr>
            <a:endParaRPr lang="en-US" sz="24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7813263" y="4798465"/>
            <a:ext cx="2724735" cy="3703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Rancang draf LKPD aktivitas kelompok tentang penanganan keluhan pelanggan di platform e-commerce.</a:t>
            </a:r>
          </a:p>
          <a:p>
            <a:pPr algn="l">
              <a:lnSpc>
                <a:spcPts val="3334"/>
              </a:lnSpc>
            </a:pPr>
            <a:endParaRPr lang="en-US" sz="24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44" name="Group 44"/>
          <p:cNvGrpSpPr/>
          <p:nvPr/>
        </p:nvGrpSpPr>
        <p:grpSpPr>
          <a:xfrm>
            <a:off x="7477402" y="3317147"/>
            <a:ext cx="3133654" cy="5279931"/>
            <a:chOff x="0" y="0"/>
            <a:chExt cx="825325" cy="139059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25325" cy="1390599"/>
            </a:xfrm>
            <a:custGeom>
              <a:avLst/>
              <a:gdLst/>
              <a:ahLst/>
              <a:cxnLst/>
              <a:rect l="l" t="t" r="r" b="b"/>
              <a:pathLst>
                <a:path w="825325" h="1390599">
                  <a:moveTo>
                    <a:pt x="125999" y="0"/>
                  </a:moveTo>
                  <a:lnTo>
                    <a:pt x="699325" y="0"/>
                  </a:lnTo>
                  <a:cubicBezTo>
                    <a:pt x="732742" y="0"/>
                    <a:pt x="764791" y="13275"/>
                    <a:pt x="788420" y="36904"/>
                  </a:cubicBezTo>
                  <a:cubicBezTo>
                    <a:pt x="812050" y="60534"/>
                    <a:pt x="825325" y="92582"/>
                    <a:pt x="825325" y="125999"/>
                  </a:cubicBezTo>
                  <a:lnTo>
                    <a:pt x="825325" y="1264600"/>
                  </a:lnTo>
                  <a:cubicBezTo>
                    <a:pt x="825325" y="1298017"/>
                    <a:pt x="812050" y="1330065"/>
                    <a:pt x="788420" y="1353695"/>
                  </a:cubicBezTo>
                  <a:cubicBezTo>
                    <a:pt x="764791" y="1377324"/>
                    <a:pt x="732742" y="1390599"/>
                    <a:pt x="699325" y="1390599"/>
                  </a:cubicBezTo>
                  <a:lnTo>
                    <a:pt x="125999" y="1390599"/>
                  </a:lnTo>
                  <a:cubicBezTo>
                    <a:pt x="92582" y="1390599"/>
                    <a:pt x="60534" y="1377324"/>
                    <a:pt x="36904" y="1353695"/>
                  </a:cubicBezTo>
                  <a:cubicBezTo>
                    <a:pt x="13275" y="1330065"/>
                    <a:pt x="0" y="1298017"/>
                    <a:pt x="0" y="1264600"/>
                  </a:cubicBezTo>
                  <a:lnTo>
                    <a:pt x="0" y="125999"/>
                  </a:lnTo>
                  <a:cubicBezTo>
                    <a:pt x="0" y="92582"/>
                    <a:pt x="13275" y="60534"/>
                    <a:pt x="36904" y="36904"/>
                  </a:cubicBezTo>
                  <a:cubicBezTo>
                    <a:pt x="60534" y="13275"/>
                    <a:pt x="92582" y="0"/>
                    <a:pt x="125999" y="0"/>
                  </a:cubicBezTo>
                  <a:close/>
                </a:path>
              </a:pathLst>
            </a:custGeom>
            <a:solidFill>
              <a:srgbClr val="7A2F00">
                <a:alpha val="17647"/>
              </a:srgbClr>
            </a:solidFill>
          </p:spPr>
        </p:sp>
        <p:sp>
          <p:nvSpPr>
            <p:cNvPr id="46" name="TextBox 46"/>
            <p:cNvSpPr txBox="1"/>
            <p:nvPr/>
          </p:nvSpPr>
          <p:spPr>
            <a:xfrm>
              <a:off x="0" y="-47625"/>
              <a:ext cx="825325" cy="14382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067760" y="3317147"/>
            <a:ext cx="3133654" cy="5279931"/>
            <a:chOff x="0" y="0"/>
            <a:chExt cx="825325" cy="1390599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825325" cy="1390599"/>
            </a:xfrm>
            <a:custGeom>
              <a:avLst/>
              <a:gdLst/>
              <a:ahLst/>
              <a:cxnLst/>
              <a:rect l="l" t="t" r="r" b="b"/>
              <a:pathLst>
                <a:path w="825325" h="1390599">
                  <a:moveTo>
                    <a:pt x="125999" y="0"/>
                  </a:moveTo>
                  <a:lnTo>
                    <a:pt x="699325" y="0"/>
                  </a:lnTo>
                  <a:cubicBezTo>
                    <a:pt x="732742" y="0"/>
                    <a:pt x="764791" y="13275"/>
                    <a:pt x="788420" y="36904"/>
                  </a:cubicBezTo>
                  <a:cubicBezTo>
                    <a:pt x="812050" y="60534"/>
                    <a:pt x="825325" y="92582"/>
                    <a:pt x="825325" y="125999"/>
                  </a:cubicBezTo>
                  <a:lnTo>
                    <a:pt x="825325" y="1264600"/>
                  </a:lnTo>
                  <a:cubicBezTo>
                    <a:pt x="825325" y="1298017"/>
                    <a:pt x="812050" y="1330065"/>
                    <a:pt x="788420" y="1353695"/>
                  </a:cubicBezTo>
                  <a:cubicBezTo>
                    <a:pt x="764791" y="1377324"/>
                    <a:pt x="732742" y="1390599"/>
                    <a:pt x="699325" y="1390599"/>
                  </a:cubicBezTo>
                  <a:lnTo>
                    <a:pt x="125999" y="1390599"/>
                  </a:lnTo>
                  <a:cubicBezTo>
                    <a:pt x="92582" y="1390599"/>
                    <a:pt x="60534" y="1377324"/>
                    <a:pt x="36904" y="1353695"/>
                  </a:cubicBezTo>
                  <a:cubicBezTo>
                    <a:pt x="13275" y="1330065"/>
                    <a:pt x="0" y="1298017"/>
                    <a:pt x="0" y="1264600"/>
                  </a:cubicBezTo>
                  <a:lnTo>
                    <a:pt x="0" y="125999"/>
                  </a:lnTo>
                  <a:cubicBezTo>
                    <a:pt x="0" y="92582"/>
                    <a:pt x="13275" y="60534"/>
                    <a:pt x="36904" y="36904"/>
                  </a:cubicBezTo>
                  <a:cubicBezTo>
                    <a:pt x="60534" y="13275"/>
                    <a:pt x="92582" y="0"/>
                    <a:pt x="125999" y="0"/>
                  </a:cubicBezTo>
                  <a:close/>
                </a:path>
              </a:pathLst>
            </a:custGeom>
            <a:solidFill>
              <a:srgbClr val="7A2F00">
                <a:alpha val="17647"/>
              </a:srgbClr>
            </a:solidFill>
          </p:spPr>
        </p:sp>
        <p:sp>
          <p:nvSpPr>
            <p:cNvPr id="49" name="TextBox 49"/>
            <p:cNvSpPr txBox="1"/>
            <p:nvPr/>
          </p:nvSpPr>
          <p:spPr>
            <a:xfrm>
              <a:off x="0" y="-47625"/>
              <a:ext cx="825325" cy="14382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4373661" y="3355247"/>
            <a:ext cx="3133654" cy="5279931"/>
            <a:chOff x="0" y="0"/>
            <a:chExt cx="825325" cy="1390599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825325" cy="1390599"/>
            </a:xfrm>
            <a:custGeom>
              <a:avLst/>
              <a:gdLst/>
              <a:ahLst/>
              <a:cxnLst/>
              <a:rect l="l" t="t" r="r" b="b"/>
              <a:pathLst>
                <a:path w="825325" h="1390599">
                  <a:moveTo>
                    <a:pt x="125999" y="0"/>
                  </a:moveTo>
                  <a:lnTo>
                    <a:pt x="699325" y="0"/>
                  </a:lnTo>
                  <a:cubicBezTo>
                    <a:pt x="732742" y="0"/>
                    <a:pt x="764791" y="13275"/>
                    <a:pt x="788420" y="36904"/>
                  </a:cubicBezTo>
                  <a:cubicBezTo>
                    <a:pt x="812050" y="60534"/>
                    <a:pt x="825325" y="92582"/>
                    <a:pt x="825325" y="125999"/>
                  </a:cubicBezTo>
                  <a:lnTo>
                    <a:pt x="825325" y="1264600"/>
                  </a:lnTo>
                  <a:cubicBezTo>
                    <a:pt x="825325" y="1298017"/>
                    <a:pt x="812050" y="1330065"/>
                    <a:pt x="788420" y="1353695"/>
                  </a:cubicBezTo>
                  <a:cubicBezTo>
                    <a:pt x="764791" y="1377324"/>
                    <a:pt x="732742" y="1390599"/>
                    <a:pt x="699325" y="1390599"/>
                  </a:cubicBezTo>
                  <a:lnTo>
                    <a:pt x="125999" y="1390599"/>
                  </a:lnTo>
                  <a:cubicBezTo>
                    <a:pt x="92582" y="1390599"/>
                    <a:pt x="60534" y="1377324"/>
                    <a:pt x="36904" y="1353695"/>
                  </a:cubicBezTo>
                  <a:cubicBezTo>
                    <a:pt x="13275" y="1330065"/>
                    <a:pt x="0" y="1298017"/>
                    <a:pt x="0" y="1264600"/>
                  </a:cubicBezTo>
                  <a:lnTo>
                    <a:pt x="0" y="125999"/>
                  </a:lnTo>
                  <a:cubicBezTo>
                    <a:pt x="0" y="92582"/>
                    <a:pt x="13275" y="60534"/>
                    <a:pt x="36904" y="36904"/>
                  </a:cubicBezTo>
                  <a:cubicBezTo>
                    <a:pt x="60534" y="13275"/>
                    <a:pt x="92582" y="0"/>
                    <a:pt x="125999" y="0"/>
                  </a:cubicBezTo>
                  <a:close/>
                </a:path>
              </a:pathLst>
            </a:custGeom>
            <a:solidFill>
              <a:srgbClr val="7A2F00">
                <a:alpha val="17647"/>
              </a:srgbClr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47625"/>
              <a:ext cx="825325" cy="14382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0925681" y="3317147"/>
            <a:ext cx="3133654" cy="5279931"/>
            <a:chOff x="0" y="0"/>
            <a:chExt cx="825325" cy="1390599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825325" cy="1390599"/>
            </a:xfrm>
            <a:custGeom>
              <a:avLst/>
              <a:gdLst/>
              <a:ahLst/>
              <a:cxnLst/>
              <a:rect l="l" t="t" r="r" b="b"/>
              <a:pathLst>
                <a:path w="825325" h="1390599">
                  <a:moveTo>
                    <a:pt x="125999" y="0"/>
                  </a:moveTo>
                  <a:lnTo>
                    <a:pt x="699325" y="0"/>
                  </a:lnTo>
                  <a:cubicBezTo>
                    <a:pt x="732742" y="0"/>
                    <a:pt x="764791" y="13275"/>
                    <a:pt x="788420" y="36904"/>
                  </a:cubicBezTo>
                  <a:cubicBezTo>
                    <a:pt x="812050" y="60534"/>
                    <a:pt x="825325" y="92582"/>
                    <a:pt x="825325" y="125999"/>
                  </a:cubicBezTo>
                  <a:lnTo>
                    <a:pt x="825325" y="1264600"/>
                  </a:lnTo>
                  <a:cubicBezTo>
                    <a:pt x="825325" y="1298017"/>
                    <a:pt x="812050" y="1330065"/>
                    <a:pt x="788420" y="1353695"/>
                  </a:cubicBezTo>
                  <a:cubicBezTo>
                    <a:pt x="764791" y="1377324"/>
                    <a:pt x="732742" y="1390599"/>
                    <a:pt x="699325" y="1390599"/>
                  </a:cubicBezTo>
                  <a:lnTo>
                    <a:pt x="125999" y="1390599"/>
                  </a:lnTo>
                  <a:cubicBezTo>
                    <a:pt x="92582" y="1390599"/>
                    <a:pt x="60534" y="1377324"/>
                    <a:pt x="36904" y="1353695"/>
                  </a:cubicBezTo>
                  <a:cubicBezTo>
                    <a:pt x="13275" y="1330065"/>
                    <a:pt x="0" y="1298017"/>
                    <a:pt x="0" y="1264600"/>
                  </a:cubicBezTo>
                  <a:lnTo>
                    <a:pt x="0" y="125999"/>
                  </a:lnTo>
                  <a:cubicBezTo>
                    <a:pt x="0" y="92582"/>
                    <a:pt x="13275" y="60534"/>
                    <a:pt x="36904" y="36904"/>
                  </a:cubicBezTo>
                  <a:cubicBezTo>
                    <a:pt x="60534" y="13275"/>
                    <a:pt x="92582" y="0"/>
                    <a:pt x="125999" y="0"/>
                  </a:cubicBezTo>
                  <a:close/>
                </a:path>
              </a:pathLst>
            </a:custGeom>
            <a:solidFill>
              <a:srgbClr val="7A2F00">
                <a:alpha val="17647"/>
              </a:srgbClr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0" y="-47625"/>
              <a:ext cx="825325" cy="14382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14708862" y="4851455"/>
            <a:ext cx="2724735" cy="4065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Struktur LKPD harus memuat: Identitas, Tujuan Pembelajaran, Studi Kasus Fiktif, 3 Soal Analisis Masalah, dan Rubrik Penilaian Analitis (Skala 1–4).</a:t>
            </a:r>
          </a:p>
          <a:p>
            <a:pPr algn="l">
              <a:lnSpc>
                <a:spcPts val="3334"/>
              </a:lnSpc>
            </a:pPr>
            <a:endParaRPr lang="en-US" sz="24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" name="TextBox 57"/>
          <p:cNvSpPr txBox="1"/>
          <p:nvPr/>
        </p:nvSpPr>
        <p:spPr>
          <a:xfrm>
            <a:off x="11334601" y="4864387"/>
            <a:ext cx="2724735" cy="3341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Gunakan nada instruksi yang interaktif, menantang nalar kritis (HOTS), dan relevan dengan dunia kerja</a:t>
            </a:r>
          </a:p>
          <a:p>
            <a:pPr algn="l">
              <a:lnSpc>
                <a:spcPts val="3334"/>
              </a:lnSpc>
            </a:pPr>
            <a:endParaRPr lang="en-US" sz="24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29871" y="1048546"/>
            <a:ext cx="3312745" cy="635990"/>
            <a:chOff x="0" y="0"/>
            <a:chExt cx="1017374" cy="195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17374" cy="195318"/>
            </a:xfrm>
            <a:custGeom>
              <a:avLst/>
              <a:gdLst/>
              <a:ahLst/>
              <a:cxnLst/>
              <a:rect l="l" t="t" r="r" b="b"/>
              <a:pathLst>
                <a:path w="1017374" h="195318">
                  <a:moveTo>
                    <a:pt x="97659" y="0"/>
                  </a:moveTo>
                  <a:lnTo>
                    <a:pt x="919715" y="0"/>
                  </a:lnTo>
                  <a:cubicBezTo>
                    <a:pt x="973650" y="0"/>
                    <a:pt x="1017374" y="43724"/>
                    <a:pt x="1017374" y="97659"/>
                  </a:cubicBezTo>
                  <a:lnTo>
                    <a:pt x="1017374" y="97659"/>
                  </a:lnTo>
                  <a:cubicBezTo>
                    <a:pt x="1017374" y="151595"/>
                    <a:pt x="973650" y="195318"/>
                    <a:pt x="919715" y="195318"/>
                  </a:cubicBezTo>
                  <a:lnTo>
                    <a:pt x="97659" y="195318"/>
                  </a:lnTo>
                  <a:cubicBezTo>
                    <a:pt x="43724" y="195318"/>
                    <a:pt x="0" y="151595"/>
                    <a:pt x="0" y="97659"/>
                  </a:cubicBezTo>
                  <a:lnTo>
                    <a:pt x="0" y="97659"/>
                  </a:lnTo>
                  <a:cubicBezTo>
                    <a:pt x="0" y="43724"/>
                    <a:pt x="43724" y="0"/>
                    <a:pt x="97659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017374" cy="2429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747232" y="1161561"/>
            <a:ext cx="512068" cy="88161"/>
            <a:chOff x="0" y="0"/>
            <a:chExt cx="193278" cy="3327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747232" y="1322461"/>
            <a:ext cx="512068" cy="88161"/>
            <a:chOff x="0" y="0"/>
            <a:chExt cx="193278" cy="3327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34586" y="8916725"/>
            <a:ext cx="683150" cy="68315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5400000">
            <a:off x="-152539" y="8738751"/>
            <a:ext cx="683150" cy="1039097"/>
            <a:chOff x="0" y="0"/>
            <a:chExt cx="660400" cy="100449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400" cy="1004494"/>
            </a:xfrm>
            <a:custGeom>
              <a:avLst/>
              <a:gdLst/>
              <a:ahLst/>
              <a:cxnLst/>
              <a:rect l="l" t="t" r="r" b="b"/>
              <a:pathLst>
                <a:path w="660400" h="1004494">
                  <a:moveTo>
                    <a:pt x="220252" y="985425"/>
                  </a:moveTo>
                  <a:cubicBezTo>
                    <a:pt x="254109" y="996939"/>
                    <a:pt x="292600" y="1004494"/>
                    <a:pt x="330378" y="1004494"/>
                  </a:cubicBezTo>
                  <a:cubicBezTo>
                    <a:pt x="368157" y="1004494"/>
                    <a:pt x="404509" y="998017"/>
                    <a:pt x="438009" y="986503"/>
                  </a:cubicBezTo>
                  <a:cubicBezTo>
                    <a:pt x="438723" y="986144"/>
                    <a:pt x="439435" y="986144"/>
                    <a:pt x="440148" y="985784"/>
                  </a:cubicBezTo>
                  <a:cubicBezTo>
                    <a:pt x="565955" y="939729"/>
                    <a:pt x="658618" y="818115"/>
                    <a:pt x="660400" y="67173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671235"/>
                  </a:lnTo>
                  <a:cubicBezTo>
                    <a:pt x="1782" y="818834"/>
                    <a:pt x="93019" y="940449"/>
                    <a:pt x="220252" y="985425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660400" cy="9251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747232" y="1483361"/>
            <a:ext cx="512068" cy="88161"/>
            <a:chOff x="0" y="0"/>
            <a:chExt cx="193278" cy="332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4B0000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3357037" y="1158268"/>
            <a:ext cx="2858413" cy="368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1"/>
              </a:lnSpc>
            </a:pPr>
            <a:r>
              <a:rPr lang="en-US" sz="2143" b="1" spc="-42">
                <a:solidFill>
                  <a:srgbClr val="4B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By : Khairul Maddy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4586" y="9075690"/>
            <a:ext cx="683150" cy="322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8"/>
              </a:lnSpc>
            </a:pPr>
            <a:r>
              <a:rPr lang="en-US" sz="1912" b="1">
                <a:solidFill>
                  <a:srgbClr val="4B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10.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11912" y="1184541"/>
            <a:ext cx="13169957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MULAI TERAPKAN PARTS!</a:t>
            </a:r>
          </a:p>
        </p:txBody>
      </p:sp>
      <p:sp>
        <p:nvSpPr>
          <p:cNvPr id="23" name="Freeform 23"/>
          <p:cNvSpPr/>
          <p:nvPr/>
        </p:nvSpPr>
        <p:spPr>
          <a:xfrm>
            <a:off x="16083304" y="7741754"/>
            <a:ext cx="4409393" cy="4403434"/>
          </a:xfrm>
          <a:custGeom>
            <a:avLst/>
            <a:gdLst/>
            <a:ahLst/>
            <a:cxnLst/>
            <a:rect l="l" t="t" r="r" b="b"/>
            <a:pathLst>
              <a:path w="4409393" h="4403434">
                <a:moveTo>
                  <a:pt x="0" y="0"/>
                </a:moveTo>
                <a:lnTo>
                  <a:pt x="4409392" y="0"/>
                </a:lnTo>
                <a:lnTo>
                  <a:pt x="4409392" y="4403434"/>
                </a:lnTo>
                <a:lnTo>
                  <a:pt x="0" y="44034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17638056" y="9276679"/>
            <a:ext cx="1333584" cy="1333584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0000">
                <a:alpha val="74902"/>
              </a:srgbClr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696891" y="1629657"/>
            <a:ext cx="232744" cy="232744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0000">
                <a:alpha val="74902"/>
              </a:srgbClr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>
            <a:off x="-891693" y="4559587"/>
            <a:ext cx="1783386" cy="1780976"/>
          </a:xfrm>
          <a:custGeom>
            <a:avLst/>
            <a:gdLst/>
            <a:ahLst/>
            <a:cxnLst/>
            <a:rect l="l" t="t" r="r" b="b"/>
            <a:pathLst>
              <a:path w="1783386" h="1780976">
                <a:moveTo>
                  <a:pt x="0" y="0"/>
                </a:moveTo>
                <a:lnTo>
                  <a:pt x="1783386" y="0"/>
                </a:lnTo>
                <a:lnTo>
                  <a:pt x="1783386" y="1780976"/>
                </a:lnTo>
                <a:lnTo>
                  <a:pt x="0" y="17809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31" name="Group 31"/>
          <p:cNvGrpSpPr/>
          <p:nvPr/>
        </p:nvGrpSpPr>
        <p:grpSpPr>
          <a:xfrm>
            <a:off x="-308961" y="5141113"/>
            <a:ext cx="617923" cy="617923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0000">
                <a:alpha val="74902"/>
              </a:srgbClr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176161" y="3517172"/>
            <a:ext cx="4813327" cy="2427919"/>
            <a:chOff x="0" y="0"/>
            <a:chExt cx="1640074" cy="82728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640074" cy="827280"/>
            </a:xfrm>
            <a:custGeom>
              <a:avLst/>
              <a:gdLst/>
              <a:ahLst/>
              <a:cxnLst/>
              <a:rect l="l" t="t" r="r" b="b"/>
              <a:pathLst>
                <a:path w="1640074" h="827280">
                  <a:moveTo>
                    <a:pt x="25735" y="0"/>
                  </a:moveTo>
                  <a:lnTo>
                    <a:pt x="1614339" y="0"/>
                  </a:lnTo>
                  <a:cubicBezTo>
                    <a:pt x="1628552" y="0"/>
                    <a:pt x="1640074" y="11522"/>
                    <a:pt x="1640074" y="25735"/>
                  </a:cubicBezTo>
                  <a:lnTo>
                    <a:pt x="1640074" y="801545"/>
                  </a:lnTo>
                  <a:cubicBezTo>
                    <a:pt x="1640074" y="815758"/>
                    <a:pt x="1628552" y="827280"/>
                    <a:pt x="1614339" y="827280"/>
                  </a:cubicBezTo>
                  <a:lnTo>
                    <a:pt x="25735" y="827280"/>
                  </a:lnTo>
                  <a:cubicBezTo>
                    <a:pt x="11522" y="827280"/>
                    <a:pt x="0" y="815758"/>
                    <a:pt x="0" y="801545"/>
                  </a:cubicBezTo>
                  <a:lnTo>
                    <a:pt x="0" y="25735"/>
                  </a:lnTo>
                  <a:cubicBezTo>
                    <a:pt x="0" y="11522"/>
                    <a:pt x="11522" y="0"/>
                    <a:pt x="25735" y="0"/>
                  </a:cubicBezTo>
                  <a:close/>
                </a:path>
              </a:pathLst>
            </a:custGeom>
            <a:solidFill>
              <a:srgbClr val="4B0000"/>
            </a:solidFill>
            <a:ln cap="sq">
              <a:noFill/>
              <a:prstDash val="solid"/>
              <a:miter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0" y="-66675"/>
              <a:ext cx="1640074" cy="8939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1688082" y="3991834"/>
            <a:ext cx="3896729" cy="436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799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PERSONA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666594" y="4759706"/>
            <a:ext cx="5810807" cy="387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24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Tentukan peran AI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783276" y="6527795"/>
            <a:ext cx="4813327" cy="2427919"/>
            <a:chOff x="0" y="0"/>
            <a:chExt cx="1640074" cy="82728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640074" cy="827280"/>
            </a:xfrm>
            <a:custGeom>
              <a:avLst/>
              <a:gdLst/>
              <a:ahLst/>
              <a:cxnLst/>
              <a:rect l="l" t="t" r="r" b="b"/>
              <a:pathLst>
                <a:path w="1640074" h="827280">
                  <a:moveTo>
                    <a:pt x="25735" y="0"/>
                  </a:moveTo>
                  <a:lnTo>
                    <a:pt x="1614339" y="0"/>
                  </a:lnTo>
                  <a:cubicBezTo>
                    <a:pt x="1628552" y="0"/>
                    <a:pt x="1640074" y="11522"/>
                    <a:pt x="1640074" y="25735"/>
                  </a:cubicBezTo>
                  <a:lnTo>
                    <a:pt x="1640074" y="801545"/>
                  </a:lnTo>
                  <a:cubicBezTo>
                    <a:pt x="1640074" y="815758"/>
                    <a:pt x="1628552" y="827280"/>
                    <a:pt x="1614339" y="827280"/>
                  </a:cubicBezTo>
                  <a:lnTo>
                    <a:pt x="25735" y="827280"/>
                  </a:lnTo>
                  <a:cubicBezTo>
                    <a:pt x="11522" y="827280"/>
                    <a:pt x="0" y="815758"/>
                    <a:pt x="0" y="801545"/>
                  </a:cubicBezTo>
                  <a:lnTo>
                    <a:pt x="0" y="25735"/>
                  </a:lnTo>
                  <a:cubicBezTo>
                    <a:pt x="0" y="11522"/>
                    <a:pt x="11522" y="0"/>
                    <a:pt x="25735" y="0"/>
                  </a:cubicBezTo>
                  <a:close/>
                </a:path>
              </a:pathLst>
            </a:custGeom>
            <a:solidFill>
              <a:srgbClr val="4B0000"/>
            </a:solidFill>
            <a:ln cap="sq">
              <a:noFill/>
              <a:prstDash val="solid"/>
              <a:miter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0" y="-66675"/>
              <a:ext cx="1640074" cy="8939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172393" y="6513938"/>
            <a:ext cx="4813327" cy="2427919"/>
            <a:chOff x="0" y="0"/>
            <a:chExt cx="1640074" cy="82728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640074" cy="827280"/>
            </a:xfrm>
            <a:custGeom>
              <a:avLst/>
              <a:gdLst/>
              <a:ahLst/>
              <a:cxnLst/>
              <a:rect l="l" t="t" r="r" b="b"/>
              <a:pathLst>
                <a:path w="1640074" h="827280">
                  <a:moveTo>
                    <a:pt x="25735" y="0"/>
                  </a:moveTo>
                  <a:lnTo>
                    <a:pt x="1614339" y="0"/>
                  </a:lnTo>
                  <a:cubicBezTo>
                    <a:pt x="1628552" y="0"/>
                    <a:pt x="1640074" y="11522"/>
                    <a:pt x="1640074" y="25735"/>
                  </a:cubicBezTo>
                  <a:lnTo>
                    <a:pt x="1640074" y="801545"/>
                  </a:lnTo>
                  <a:cubicBezTo>
                    <a:pt x="1640074" y="815758"/>
                    <a:pt x="1628552" y="827280"/>
                    <a:pt x="1614339" y="827280"/>
                  </a:cubicBezTo>
                  <a:lnTo>
                    <a:pt x="25735" y="827280"/>
                  </a:lnTo>
                  <a:cubicBezTo>
                    <a:pt x="11522" y="827280"/>
                    <a:pt x="0" y="815758"/>
                    <a:pt x="0" y="801545"/>
                  </a:cubicBezTo>
                  <a:lnTo>
                    <a:pt x="0" y="25735"/>
                  </a:lnTo>
                  <a:cubicBezTo>
                    <a:pt x="0" y="11522"/>
                    <a:pt x="11522" y="0"/>
                    <a:pt x="25735" y="0"/>
                  </a:cubicBezTo>
                  <a:close/>
                </a:path>
              </a:pathLst>
            </a:custGeom>
            <a:solidFill>
              <a:srgbClr val="4B0000"/>
            </a:solidFill>
            <a:ln cap="sq">
              <a:noFill/>
              <a:prstDash val="solid"/>
              <a:miter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0" y="-66675"/>
              <a:ext cx="1640074" cy="8939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2189939" y="3555272"/>
            <a:ext cx="4813327" cy="2427919"/>
            <a:chOff x="0" y="0"/>
            <a:chExt cx="1640074" cy="82728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640074" cy="827280"/>
            </a:xfrm>
            <a:custGeom>
              <a:avLst/>
              <a:gdLst/>
              <a:ahLst/>
              <a:cxnLst/>
              <a:rect l="l" t="t" r="r" b="b"/>
              <a:pathLst>
                <a:path w="1640074" h="827280">
                  <a:moveTo>
                    <a:pt x="25735" y="0"/>
                  </a:moveTo>
                  <a:lnTo>
                    <a:pt x="1614339" y="0"/>
                  </a:lnTo>
                  <a:cubicBezTo>
                    <a:pt x="1628552" y="0"/>
                    <a:pt x="1640074" y="11522"/>
                    <a:pt x="1640074" y="25735"/>
                  </a:cubicBezTo>
                  <a:lnTo>
                    <a:pt x="1640074" y="801545"/>
                  </a:lnTo>
                  <a:cubicBezTo>
                    <a:pt x="1640074" y="815758"/>
                    <a:pt x="1628552" y="827280"/>
                    <a:pt x="1614339" y="827280"/>
                  </a:cubicBezTo>
                  <a:lnTo>
                    <a:pt x="25735" y="827280"/>
                  </a:lnTo>
                  <a:cubicBezTo>
                    <a:pt x="11522" y="827280"/>
                    <a:pt x="0" y="815758"/>
                    <a:pt x="0" y="801545"/>
                  </a:cubicBezTo>
                  <a:lnTo>
                    <a:pt x="0" y="25735"/>
                  </a:lnTo>
                  <a:cubicBezTo>
                    <a:pt x="0" y="11522"/>
                    <a:pt x="11522" y="0"/>
                    <a:pt x="25735" y="0"/>
                  </a:cubicBezTo>
                  <a:close/>
                </a:path>
              </a:pathLst>
            </a:custGeom>
            <a:solidFill>
              <a:srgbClr val="4B0000"/>
            </a:solidFill>
            <a:ln cap="sq">
              <a:noFill/>
              <a:prstDash val="solid"/>
              <a:miter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0" y="-66675"/>
              <a:ext cx="1640074" cy="8939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6737337" y="3517172"/>
            <a:ext cx="4813327" cy="2427919"/>
            <a:chOff x="0" y="0"/>
            <a:chExt cx="1640074" cy="82728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640074" cy="827280"/>
            </a:xfrm>
            <a:custGeom>
              <a:avLst/>
              <a:gdLst/>
              <a:ahLst/>
              <a:cxnLst/>
              <a:rect l="l" t="t" r="r" b="b"/>
              <a:pathLst>
                <a:path w="1640074" h="827280">
                  <a:moveTo>
                    <a:pt x="25735" y="0"/>
                  </a:moveTo>
                  <a:lnTo>
                    <a:pt x="1614339" y="0"/>
                  </a:lnTo>
                  <a:cubicBezTo>
                    <a:pt x="1628552" y="0"/>
                    <a:pt x="1640074" y="11522"/>
                    <a:pt x="1640074" y="25735"/>
                  </a:cubicBezTo>
                  <a:lnTo>
                    <a:pt x="1640074" y="801545"/>
                  </a:lnTo>
                  <a:cubicBezTo>
                    <a:pt x="1640074" y="815758"/>
                    <a:pt x="1628552" y="827280"/>
                    <a:pt x="1614339" y="827280"/>
                  </a:cubicBezTo>
                  <a:lnTo>
                    <a:pt x="25735" y="827280"/>
                  </a:lnTo>
                  <a:cubicBezTo>
                    <a:pt x="11522" y="827280"/>
                    <a:pt x="0" y="815758"/>
                    <a:pt x="0" y="801545"/>
                  </a:cubicBezTo>
                  <a:lnTo>
                    <a:pt x="0" y="25735"/>
                  </a:lnTo>
                  <a:cubicBezTo>
                    <a:pt x="0" y="11522"/>
                    <a:pt x="11522" y="0"/>
                    <a:pt x="25735" y="0"/>
                  </a:cubicBezTo>
                  <a:close/>
                </a:path>
              </a:pathLst>
            </a:custGeom>
            <a:solidFill>
              <a:srgbClr val="4B0000"/>
            </a:solidFill>
            <a:ln cap="sq">
              <a:noFill/>
              <a:prstDash val="solid"/>
              <a:miter/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0" y="-66675"/>
              <a:ext cx="1640074" cy="8939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1224208" y="2176687"/>
            <a:ext cx="15523024" cy="1140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Dengan kerangka PARTS, guru dapat menyusun prompt yang terarah sehingga AI menghasilkan LKPD yang benar-benar siap pakai — terstruktur, kontekstual, dan sesuai kebutuhan peserta didik</a:t>
            </a:r>
          </a:p>
          <a:p>
            <a:pPr algn="l">
              <a:lnSpc>
                <a:spcPts val="3104"/>
              </a:lnSpc>
            </a:pPr>
            <a:endParaRPr lang="en-US" sz="24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" name="TextBox 52"/>
          <p:cNvSpPr txBox="1"/>
          <p:nvPr/>
        </p:nvSpPr>
        <p:spPr>
          <a:xfrm>
            <a:off x="12703188" y="4031839"/>
            <a:ext cx="3896729" cy="436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799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REQUEST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630692" y="7175815"/>
            <a:ext cx="3896729" cy="436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799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TONE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7370498" y="4031839"/>
            <a:ext cx="3896729" cy="436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799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AUDIENCE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0275902" y="7175815"/>
            <a:ext cx="3896729" cy="436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799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STRUCTURE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7370498" y="4717105"/>
            <a:ext cx="5810807" cy="387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24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Kenali Peserta Didik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2703188" y="4717105"/>
            <a:ext cx="5810807" cy="387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24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Berikan tugas inti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4630692" y="7860345"/>
            <a:ext cx="5810807" cy="387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24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Pilih gaya &amp; Topik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0275902" y="7860345"/>
            <a:ext cx="5810807" cy="387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24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Tetapkan format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460343" y="7364434"/>
            <a:ext cx="5101974" cy="5095080"/>
          </a:xfrm>
          <a:custGeom>
            <a:avLst/>
            <a:gdLst/>
            <a:ahLst/>
            <a:cxnLst/>
            <a:rect l="l" t="t" r="r" b="b"/>
            <a:pathLst>
              <a:path w="5101974" h="5095080">
                <a:moveTo>
                  <a:pt x="0" y="0"/>
                </a:moveTo>
                <a:lnTo>
                  <a:pt x="5101974" y="0"/>
                </a:lnTo>
                <a:lnTo>
                  <a:pt x="5101974" y="5095079"/>
                </a:lnTo>
                <a:lnTo>
                  <a:pt x="0" y="50950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275494" y="-1518840"/>
            <a:ext cx="2550987" cy="2547540"/>
          </a:xfrm>
          <a:custGeom>
            <a:avLst/>
            <a:gdLst/>
            <a:ahLst/>
            <a:cxnLst/>
            <a:rect l="l" t="t" r="r" b="b"/>
            <a:pathLst>
              <a:path w="2550987" h="2547540">
                <a:moveTo>
                  <a:pt x="0" y="0"/>
                </a:moveTo>
                <a:lnTo>
                  <a:pt x="2550988" y="0"/>
                </a:lnTo>
                <a:lnTo>
                  <a:pt x="2550988" y="2547540"/>
                </a:lnTo>
                <a:lnTo>
                  <a:pt x="0" y="25475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28700" y="6617124"/>
            <a:ext cx="1496642" cy="1494619"/>
          </a:xfrm>
          <a:custGeom>
            <a:avLst/>
            <a:gdLst/>
            <a:ahLst/>
            <a:cxnLst/>
            <a:rect l="l" t="t" r="r" b="b"/>
            <a:pathLst>
              <a:path w="1496642" h="1494619">
                <a:moveTo>
                  <a:pt x="0" y="0"/>
                </a:moveTo>
                <a:lnTo>
                  <a:pt x="1496642" y="0"/>
                </a:lnTo>
                <a:lnTo>
                  <a:pt x="1496642" y="1494619"/>
                </a:lnTo>
                <a:lnTo>
                  <a:pt x="0" y="14946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915847" y="2660556"/>
            <a:ext cx="1047589" cy="1046173"/>
          </a:xfrm>
          <a:custGeom>
            <a:avLst/>
            <a:gdLst/>
            <a:ahLst/>
            <a:cxnLst/>
            <a:rect l="l" t="t" r="r" b="b"/>
            <a:pathLst>
              <a:path w="1047589" h="1046173">
                <a:moveTo>
                  <a:pt x="0" y="0"/>
                </a:moveTo>
                <a:lnTo>
                  <a:pt x="1047589" y="0"/>
                </a:lnTo>
                <a:lnTo>
                  <a:pt x="1047589" y="1046173"/>
                </a:lnTo>
                <a:lnTo>
                  <a:pt x="0" y="10461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7259300" y="9140449"/>
            <a:ext cx="1543050" cy="154305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74902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129871" y="1048546"/>
            <a:ext cx="3312745" cy="635990"/>
            <a:chOff x="0" y="0"/>
            <a:chExt cx="1017374" cy="19531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17374" cy="195318"/>
            </a:xfrm>
            <a:custGeom>
              <a:avLst/>
              <a:gdLst/>
              <a:ahLst/>
              <a:cxnLst/>
              <a:rect l="l" t="t" r="r" b="b"/>
              <a:pathLst>
                <a:path w="1017374" h="195318">
                  <a:moveTo>
                    <a:pt x="97659" y="0"/>
                  </a:moveTo>
                  <a:lnTo>
                    <a:pt x="919715" y="0"/>
                  </a:lnTo>
                  <a:cubicBezTo>
                    <a:pt x="973650" y="0"/>
                    <a:pt x="1017374" y="43724"/>
                    <a:pt x="1017374" y="97659"/>
                  </a:cubicBezTo>
                  <a:lnTo>
                    <a:pt x="1017374" y="97659"/>
                  </a:lnTo>
                  <a:cubicBezTo>
                    <a:pt x="1017374" y="151595"/>
                    <a:pt x="973650" y="195318"/>
                    <a:pt x="919715" y="195318"/>
                  </a:cubicBezTo>
                  <a:lnTo>
                    <a:pt x="97659" y="195318"/>
                  </a:lnTo>
                  <a:cubicBezTo>
                    <a:pt x="43724" y="195318"/>
                    <a:pt x="0" y="151595"/>
                    <a:pt x="0" y="97659"/>
                  </a:cubicBezTo>
                  <a:lnTo>
                    <a:pt x="0" y="97659"/>
                  </a:lnTo>
                  <a:cubicBezTo>
                    <a:pt x="0" y="43724"/>
                    <a:pt x="43724" y="0"/>
                    <a:pt x="97659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1017374" cy="2429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17736" y="7105149"/>
            <a:ext cx="518569" cy="518569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74902"/>
              </a:srgbClr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254946" y="2998947"/>
            <a:ext cx="369391" cy="369391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74902"/>
              </a:srgbClr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6747232" y="1161561"/>
            <a:ext cx="512068" cy="88161"/>
            <a:chOff x="0" y="0"/>
            <a:chExt cx="193278" cy="3327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DADADA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6747232" y="1322461"/>
            <a:ext cx="512068" cy="88161"/>
            <a:chOff x="0" y="0"/>
            <a:chExt cx="193278" cy="3327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DADADA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6747232" y="1483361"/>
            <a:ext cx="512068" cy="88161"/>
            <a:chOff x="0" y="0"/>
            <a:chExt cx="193278" cy="3327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93278" cy="33276"/>
            </a:xfrm>
            <a:custGeom>
              <a:avLst/>
              <a:gdLst/>
              <a:ahLst/>
              <a:cxnLst/>
              <a:rect l="l" t="t" r="r" b="b"/>
              <a:pathLst>
                <a:path w="193278" h="33276">
                  <a:moveTo>
                    <a:pt x="16638" y="0"/>
                  </a:moveTo>
                  <a:lnTo>
                    <a:pt x="176640" y="0"/>
                  </a:lnTo>
                  <a:cubicBezTo>
                    <a:pt x="181053" y="0"/>
                    <a:pt x="185285" y="1753"/>
                    <a:pt x="188405" y="4873"/>
                  </a:cubicBezTo>
                  <a:cubicBezTo>
                    <a:pt x="191525" y="7993"/>
                    <a:pt x="193278" y="12225"/>
                    <a:pt x="193278" y="16638"/>
                  </a:cubicBezTo>
                  <a:lnTo>
                    <a:pt x="193278" y="16638"/>
                  </a:lnTo>
                  <a:cubicBezTo>
                    <a:pt x="193278" y="21051"/>
                    <a:pt x="191525" y="25283"/>
                    <a:pt x="188405" y="28403"/>
                  </a:cubicBezTo>
                  <a:cubicBezTo>
                    <a:pt x="185285" y="31523"/>
                    <a:pt x="181053" y="33276"/>
                    <a:pt x="176640" y="33276"/>
                  </a:cubicBezTo>
                  <a:lnTo>
                    <a:pt x="16638" y="33276"/>
                  </a:lnTo>
                  <a:cubicBezTo>
                    <a:pt x="12225" y="33276"/>
                    <a:pt x="7993" y="31523"/>
                    <a:pt x="4873" y="28403"/>
                  </a:cubicBezTo>
                  <a:cubicBezTo>
                    <a:pt x="1753" y="25283"/>
                    <a:pt x="0" y="21051"/>
                    <a:pt x="0" y="16638"/>
                  </a:cubicBezTo>
                  <a:lnTo>
                    <a:pt x="0" y="16638"/>
                  </a:lnTo>
                  <a:cubicBezTo>
                    <a:pt x="0" y="12225"/>
                    <a:pt x="1753" y="7993"/>
                    <a:pt x="4873" y="4873"/>
                  </a:cubicBezTo>
                  <a:cubicBezTo>
                    <a:pt x="7993" y="1753"/>
                    <a:pt x="12225" y="0"/>
                    <a:pt x="16638" y="0"/>
                  </a:cubicBezTo>
                  <a:close/>
                </a:path>
              </a:pathLst>
            </a:custGeom>
            <a:solidFill>
              <a:srgbClr val="DADADA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93278" cy="80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34586" y="8916725"/>
            <a:ext cx="683150" cy="683150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2763700" y="3845261"/>
            <a:ext cx="12760600" cy="200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01"/>
              </a:lnSpc>
            </a:pPr>
            <a:r>
              <a:rPr lang="en-US" sz="11715" b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TERIMA KASIH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153181" y="3050292"/>
            <a:ext cx="5981639" cy="11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36"/>
              </a:lnSpc>
            </a:pPr>
            <a:r>
              <a:rPr lang="en-US" sz="6812" b="1">
                <a:solidFill>
                  <a:srgbClr val="FFBA1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SEKIAN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3357037" y="1158268"/>
            <a:ext cx="2858413" cy="368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1"/>
              </a:lnSpc>
            </a:pPr>
            <a:r>
              <a:rPr lang="en-US" sz="2143" b="1" spc="-42">
                <a:solidFill>
                  <a:srgbClr val="4B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By : Khairul Maddy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34586" y="9075690"/>
            <a:ext cx="683150" cy="322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8"/>
              </a:lnSpc>
            </a:pPr>
            <a:r>
              <a:rPr lang="en-US" sz="1912" b="1">
                <a:solidFill>
                  <a:srgbClr val="4B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11.</a:t>
            </a:r>
          </a:p>
        </p:txBody>
      </p:sp>
      <p:grpSp>
        <p:nvGrpSpPr>
          <p:cNvPr id="35" name="Group 35"/>
          <p:cNvGrpSpPr/>
          <p:nvPr/>
        </p:nvGrpSpPr>
        <p:grpSpPr>
          <a:xfrm rot="-5400000">
            <a:off x="-152539" y="8738751"/>
            <a:ext cx="683150" cy="1039097"/>
            <a:chOff x="0" y="0"/>
            <a:chExt cx="660400" cy="1004494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660400" cy="1004494"/>
            </a:xfrm>
            <a:custGeom>
              <a:avLst/>
              <a:gdLst/>
              <a:ahLst/>
              <a:cxnLst/>
              <a:rect l="l" t="t" r="r" b="b"/>
              <a:pathLst>
                <a:path w="660400" h="1004494">
                  <a:moveTo>
                    <a:pt x="220252" y="985425"/>
                  </a:moveTo>
                  <a:cubicBezTo>
                    <a:pt x="254109" y="996939"/>
                    <a:pt x="292600" y="1004494"/>
                    <a:pt x="330378" y="1004494"/>
                  </a:cubicBezTo>
                  <a:cubicBezTo>
                    <a:pt x="368157" y="1004494"/>
                    <a:pt x="404509" y="998017"/>
                    <a:pt x="438009" y="986503"/>
                  </a:cubicBezTo>
                  <a:cubicBezTo>
                    <a:pt x="438723" y="986144"/>
                    <a:pt x="439435" y="986144"/>
                    <a:pt x="440148" y="985784"/>
                  </a:cubicBezTo>
                  <a:cubicBezTo>
                    <a:pt x="565955" y="939729"/>
                    <a:pt x="658618" y="818115"/>
                    <a:pt x="660400" y="67173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671235"/>
                  </a:lnTo>
                  <a:cubicBezTo>
                    <a:pt x="1782" y="818834"/>
                    <a:pt x="93019" y="940449"/>
                    <a:pt x="220252" y="985425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660400" cy="9251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599459" y="5914053"/>
            <a:ext cx="3312745" cy="635990"/>
            <a:chOff x="0" y="0"/>
            <a:chExt cx="1017374" cy="19531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017374" cy="195318"/>
            </a:xfrm>
            <a:custGeom>
              <a:avLst/>
              <a:gdLst/>
              <a:ahLst/>
              <a:cxnLst/>
              <a:rect l="l" t="t" r="r" b="b"/>
              <a:pathLst>
                <a:path w="1017374" h="195318">
                  <a:moveTo>
                    <a:pt x="97659" y="0"/>
                  </a:moveTo>
                  <a:lnTo>
                    <a:pt x="919715" y="0"/>
                  </a:lnTo>
                  <a:cubicBezTo>
                    <a:pt x="973650" y="0"/>
                    <a:pt x="1017374" y="43724"/>
                    <a:pt x="1017374" y="97659"/>
                  </a:cubicBezTo>
                  <a:lnTo>
                    <a:pt x="1017374" y="97659"/>
                  </a:lnTo>
                  <a:cubicBezTo>
                    <a:pt x="1017374" y="151595"/>
                    <a:pt x="973650" y="195318"/>
                    <a:pt x="919715" y="195318"/>
                  </a:cubicBezTo>
                  <a:lnTo>
                    <a:pt x="97659" y="195318"/>
                  </a:lnTo>
                  <a:cubicBezTo>
                    <a:pt x="43724" y="195318"/>
                    <a:pt x="0" y="151595"/>
                    <a:pt x="0" y="97659"/>
                  </a:cubicBezTo>
                  <a:lnTo>
                    <a:pt x="0" y="97659"/>
                  </a:lnTo>
                  <a:cubicBezTo>
                    <a:pt x="0" y="43724"/>
                    <a:pt x="43724" y="0"/>
                    <a:pt x="97659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0" y="-47625"/>
              <a:ext cx="1017374" cy="2429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7599459" y="6021152"/>
            <a:ext cx="3089083" cy="374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1"/>
              </a:lnSpc>
            </a:pPr>
            <a:r>
              <a:rPr lang="en-US" sz="2143" b="1" spc="-42">
                <a:solidFill>
                  <a:srgbClr val="4B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SELESAI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640</Words>
  <Application>Microsoft Office PowerPoint</Application>
  <PresentationFormat>Custom</PresentationFormat>
  <Paragraphs>105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Montserrat Heavy</vt:lpstr>
      <vt:lpstr>Montserrat Ultra-Bold</vt:lpstr>
      <vt:lpstr>Canva Sans Bold</vt:lpstr>
      <vt:lpstr>Canva Sans</vt:lpstr>
      <vt:lpstr>Calibri</vt:lpstr>
      <vt:lpstr>Poppins</vt:lpstr>
      <vt:lpstr>Montserrat Bold</vt:lpstr>
      <vt:lpstr>Poppins Semi-Bold</vt:lpstr>
      <vt:lpstr>Poppins Medium</vt:lpstr>
      <vt:lpstr>Poppins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KERANGKA KERJA PARTS</dc:title>
  <dc:creator>LOQ</dc:creator>
  <cp:lastModifiedBy>KHAIRUL MADDY</cp:lastModifiedBy>
  <cp:revision>2</cp:revision>
  <dcterms:created xsi:type="dcterms:W3CDTF">2006-08-16T00:00:00Z</dcterms:created>
  <dcterms:modified xsi:type="dcterms:W3CDTF">2026-08-21T01:41:28Z</dcterms:modified>
  <dc:identifier>DAHSusVp_j0</dc:identifier>
</cp:coreProperties>
</file>