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E9F82-39D5-49C3-9C13-B2E494785C38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9D198-2795-43AB-BCA3-B727A9E5A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E9F82-39D5-49C3-9C13-B2E494785C38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9D198-2795-43AB-BCA3-B727A9E5A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E9F82-39D5-49C3-9C13-B2E494785C38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9D198-2795-43AB-BCA3-B727A9E5A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E9F82-39D5-49C3-9C13-B2E494785C38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9D198-2795-43AB-BCA3-B727A9E5A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E9F82-39D5-49C3-9C13-B2E494785C38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9D198-2795-43AB-BCA3-B727A9E5A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E9F82-39D5-49C3-9C13-B2E494785C38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9D198-2795-43AB-BCA3-B727A9E5A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E9F82-39D5-49C3-9C13-B2E494785C38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9D198-2795-43AB-BCA3-B727A9E5A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E9F82-39D5-49C3-9C13-B2E494785C38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9D198-2795-43AB-BCA3-B727A9E5A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E9F82-39D5-49C3-9C13-B2E494785C38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9D198-2795-43AB-BCA3-B727A9E5A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E9F82-39D5-49C3-9C13-B2E494785C38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9D198-2795-43AB-BCA3-B727A9E5A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E9F82-39D5-49C3-9C13-B2E494785C38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9D198-2795-43AB-BCA3-B727A9E5A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5E9F82-39D5-49C3-9C13-B2E494785C38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89D198-2795-43AB-BCA3-B727A9E5A22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1"/>
            <a:ext cx="7772400" cy="1904999"/>
          </a:xfrm>
        </p:spPr>
        <p:txBody>
          <a:bodyPr/>
          <a:lstStyle/>
          <a:p>
            <a:r>
              <a:rPr lang="nn-NO" dirty="0" smtClean="0"/>
              <a:t>Peningkatan Profesionalisme Guru PJOK SMA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2667000"/>
            <a:ext cx="7696200" cy="29718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err="1" smtClean="0"/>
              <a:t>Disampai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 smtClean="0"/>
              <a:t>Musyawarah</a:t>
            </a:r>
            <a:r>
              <a:rPr lang="en-US" dirty="0" smtClean="0"/>
              <a:t> Guru Mata </a:t>
            </a:r>
            <a:r>
              <a:rPr lang="en-US" dirty="0" err="1" smtClean="0"/>
              <a:t>Pelajaran</a:t>
            </a:r>
            <a:r>
              <a:rPr lang="en-US" dirty="0" smtClean="0"/>
              <a:t> PJOK SMA se-Aceh Utara</a:t>
            </a:r>
          </a:p>
          <a:p>
            <a:r>
              <a:rPr lang="en-US" dirty="0" err="1" smtClean="0"/>
              <a:t>Oleh</a:t>
            </a:r>
            <a:endParaRPr lang="en-US" dirty="0" smtClean="0"/>
          </a:p>
          <a:p>
            <a:r>
              <a:rPr lang="en-US" dirty="0" err="1" smtClean="0"/>
              <a:t>Saaifullah</a:t>
            </a:r>
            <a:r>
              <a:rPr lang="en-US" dirty="0" smtClean="0"/>
              <a:t> Yusuf, </a:t>
            </a:r>
            <a:r>
              <a:rPr lang="en-US" dirty="0" err="1" smtClean="0"/>
              <a:t>S.Pd,.M.Pd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5638799"/>
          </a:xfrm>
        </p:spPr>
        <p:txBody>
          <a:bodyPr>
            <a:normAutofit/>
          </a:bodyPr>
          <a:lstStyle/>
          <a:p>
            <a:r>
              <a:rPr lang="en-US" sz="4000" dirty="0" err="1" smtClean="0"/>
              <a:t>Peningkatan</a:t>
            </a:r>
            <a:r>
              <a:rPr lang="en-US" sz="4000" dirty="0" smtClean="0"/>
              <a:t> </a:t>
            </a:r>
            <a:r>
              <a:rPr lang="en-US" sz="4000" dirty="0" err="1" smtClean="0"/>
              <a:t>Profesionalisme</a:t>
            </a:r>
            <a:r>
              <a:rPr lang="en-US" sz="4000" dirty="0" smtClean="0"/>
              <a:t> Guru </a:t>
            </a:r>
            <a:r>
              <a:rPr lang="en-US" sz="4000" dirty="0" err="1" smtClean="0"/>
              <a:t>Pendidikan</a:t>
            </a:r>
            <a:r>
              <a:rPr lang="en-US" sz="4000" dirty="0" smtClean="0"/>
              <a:t> </a:t>
            </a:r>
            <a:r>
              <a:rPr lang="en-US" sz="4000" dirty="0" err="1" smtClean="0"/>
              <a:t>Jasmani</a:t>
            </a:r>
            <a:r>
              <a:rPr lang="en-US" sz="4000" dirty="0" smtClean="0"/>
              <a:t>, </a:t>
            </a:r>
            <a:r>
              <a:rPr lang="en-US" sz="4000" dirty="0" err="1" smtClean="0"/>
              <a:t>Olahraga</a:t>
            </a:r>
            <a:r>
              <a:rPr lang="en-US" sz="4000" dirty="0" smtClean="0"/>
              <a:t> </a:t>
            </a:r>
            <a:r>
              <a:rPr lang="en-US" sz="4000" dirty="0" err="1" smtClean="0"/>
              <a:t>dan</a:t>
            </a:r>
            <a:r>
              <a:rPr lang="en-US" sz="4000" dirty="0" smtClean="0"/>
              <a:t> </a:t>
            </a:r>
            <a:r>
              <a:rPr lang="en-US" sz="4000" dirty="0" err="1" smtClean="0"/>
              <a:t>Kesehatan</a:t>
            </a:r>
            <a:r>
              <a:rPr lang="en-US" sz="4000" dirty="0" smtClean="0"/>
              <a:t>  </a:t>
            </a:r>
            <a:r>
              <a:rPr lang="en-US" sz="4000" dirty="0" err="1" smtClean="0"/>
              <a:t>Untuk</a:t>
            </a:r>
            <a:r>
              <a:rPr lang="en-US" sz="4000" dirty="0" smtClean="0"/>
              <a:t> Guru SMA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7772400" cy="5257799"/>
          </a:xfrm>
        </p:spPr>
        <p:txBody>
          <a:bodyPr>
            <a:normAutofit/>
          </a:bodyPr>
          <a:lstStyle/>
          <a:p>
            <a:r>
              <a:rPr lang="en-US" sz="2400" dirty="0" err="1" smtClean="0"/>
              <a:t>Mengapa</a:t>
            </a:r>
            <a:r>
              <a:rPr lang="en-US" sz="2400" dirty="0" smtClean="0"/>
              <a:t> </a:t>
            </a:r>
            <a:r>
              <a:rPr lang="en-US" sz="2400" dirty="0" err="1" smtClean="0"/>
              <a:t>Harus</a:t>
            </a:r>
            <a:r>
              <a:rPr lang="en-US" sz="2400" dirty="0" smtClean="0"/>
              <a:t> </a:t>
            </a:r>
            <a:r>
              <a:rPr lang="en-US" sz="2400" dirty="0" err="1" smtClean="0"/>
              <a:t>Ditingkatkan</a:t>
            </a:r>
            <a:r>
              <a:rPr lang="en-US" sz="2400" dirty="0" smtClean="0"/>
              <a:t>?  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PJOK </a:t>
            </a:r>
            <a:r>
              <a:rPr lang="en-US" sz="2400" dirty="0" err="1" smtClean="0"/>
              <a:t>hari</a:t>
            </a:r>
            <a:r>
              <a:rPr lang="en-US" sz="2400" dirty="0" smtClean="0"/>
              <a:t> </a:t>
            </a:r>
            <a:r>
              <a:rPr lang="en-US" sz="2400" dirty="0" err="1" smtClean="0"/>
              <a:t>ini</a:t>
            </a:r>
            <a:r>
              <a:rPr lang="en-US" sz="2400" dirty="0" smtClean="0"/>
              <a:t> ≠ </a:t>
            </a:r>
            <a:r>
              <a:rPr lang="en-US" sz="2400" dirty="0" err="1" smtClean="0"/>
              <a:t>cuma</a:t>
            </a:r>
            <a:r>
              <a:rPr lang="en-US" sz="2400" dirty="0" smtClean="0"/>
              <a:t> main bola </a:t>
            </a:r>
            <a:r>
              <a:rPr lang="en-US" sz="2400" dirty="0" err="1" smtClean="0"/>
              <a:t>di</a:t>
            </a:r>
            <a:r>
              <a:rPr lang="en-US" sz="2400" dirty="0" smtClean="0"/>
              <a:t> </a:t>
            </a:r>
            <a:r>
              <a:rPr lang="en-US" sz="2400" dirty="0" err="1" smtClean="0"/>
              <a:t>lapangan</a:t>
            </a:r>
            <a:r>
              <a:rPr lang="en-US" sz="2400" dirty="0" smtClean="0"/>
              <a:t> 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/>
              <a:t>Tuntutan</a:t>
            </a:r>
            <a:r>
              <a:rPr lang="en-US" sz="2400" dirty="0" smtClean="0"/>
              <a:t> </a:t>
            </a:r>
            <a:r>
              <a:rPr lang="en-US" sz="2400" dirty="0" err="1" smtClean="0"/>
              <a:t>baru</a:t>
            </a:r>
            <a:r>
              <a:rPr lang="en-US" sz="2400" dirty="0" smtClean="0"/>
              <a:t>: </a:t>
            </a:r>
            <a:br>
              <a:rPr lang="en-US" sz="2400" dirty="0" smtClean="0"/>
            </a:br>
            <a:r>
              <a:rPr lang="en-US" sz="2400" dirty="0" smtClean="0"/>
              <a:t> </a:t>
            </a:r>
            <a:r>
              <a:rPr lang="en-US" sz="2400" dirty="0" err="1" smtClean="0"/>
              <a:t>literasi</a:t>
            </a:r>
            <a:r>
              <a:rPr lang="en-US" sz="2400" dirty="0" smtClean="0"/>
              <a:t> </a:t>
            </a:r>
            <a:r>
              <a:rPr lang="en-US" sz="2400" dirty="0" err="1" smtClean="0"/>
              <a:t>gerak</a:t>
            </a:r>
            <a:r>
              <a:rPr lang="en-US" sz="2400" dirty="0" smtClean="0"/>
              <a:t> </a:t>
            </a:r>
            <a:r>
              <a:rPr lang="en-US" sz="2400" dirty="0" err="1" smtClean="0"/>
              <a:t>kesehatan</a:t>
            </a:r>
            <a:r>
              <a:rPr lang="en-US" sz="2400" dirty="0" smtClean="0"/>
              <a:t> mental  </a:t>
            </a:r>
            <a:r>
              <a:rPr lang="en-US" sz="2400" dirty="0" err="1" smtClean="0"/>
              <a:t>kurikulum</a:t>
            </a:r>
            <a:r>
              <a:rPr lang="en-US" sz="2400" dirty="0" smtClean="0"/>
              <a:t> </a:t>
            </a:r>
            <a:r>
              <a:rPr lang="en-US" sz="2400" dirty="0" err="1" smtClean="0"/>
              <a:t>Merdeka</a:t>
            </a:r>
            <a:r>
              <a:rPr lang="en-US" sz="2400" dirty="0" smtClean="0"/>
              <a:t> 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Guru PJOK = </a:t>
            </a:r>
            <a:r>
              <a:rPr lang="en-US" sz="2400" dirty="0" err="1" smtClean="0"/>
              <a:t>agen</a:t>
            </a:r>
            <a:r>
              <a:rPr lang="en-US" sz="2400" dirty="0" smtClean="0"/>
              <a:t> </a:t>
            </a:r>
            <a:r>
              <a:rPr lang="en-US" sz="2400" dirty="0" err="1" smtClean="0"/>
              <a:t>pembentuk</a:t>
            </a:r>
            <a:r>
              <a:rPr lang="en-US" sz="2400" dirty="0" smtClean="0"/>
              <a:t> </a:t>
            </a:r>
            <a:r>
              <a:rPr lang="en-US" sz="2400" dirty="0" err="1" smtClean="0"/>
              <a:t>karakter</a:t>
            </a:r>
            <a:r>
              <a:rPr lang="en-US" sz="2400" dirty="0" smtClean="0"/>
              <a:t>, </a:t>
            </a:r>
            <a:r>
              <a:rPr lang="en-US" sz="2400" dirty="0" err="1" smtClean="0"/>
              <a:t>kesehatan</a:t>
            </a:r>
            <a:r>
              <a:rPr lang="en-US" sz="2400" dirty="0" smtClean="0"/>
              <a:t>,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budaya</a:t>
            </a:r>
            <a:r>
              <a:rPr lang="en-US" sz="2400" dirty="0" smtClean="0"/>
              <a:t> </a:t>
            </a:r>
            <a:r>
              <a:rPr lang="en-US" sz="2400" dirty="0" err="1" smtClean="0"/>
              <a:t>sekolah</a:t>
            </a:r>
            <a:r>
              <a:rPr lang="en-US" sz="2400" dirty="0" smtClean="0"/>
              <a:t> </a:t>
            </a:r>
            <a:r>
              <a:rPr lang="en-US" sz="2400" dirty="0" err="1" smtClean="0"/>
              <a:t>sehat</a:t>
            </a:r>
            <a:r>
              <a:rPr lang="en-US" sz="2400" dirty="0" smtClean="0"/>
              <a:t> 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/>
              <a:t>Dampaknya</a:t>
            </a:r>
            <a:r>
              <a:rPr lang="en-US" sz="2400" dirty="0" smtClean="0"/>
              <a:t> </a:t>
            </a:r>
            <a:r>
              <a:rPr lang="en-US" sz="2400" dirty="0" err="1" smtClean="0"/>
              <a:t>ke</a:t>
            </a:r>
            <a:r>
              <a:rPr lang="en-US" sz="2400" dirty="0" smtClean="0"/>
              <a:t> </a:t>
            </a:r>
            <a:r>
              <a:rPr lang="en-US" sz="2400" dirty="0" err="1" smtClean="0"/>
              <a:t>prestasi</a:t>
            </a:r>
            <a:r>
              <a:rPr lang="en-US" sz="2400" dirty="0" smtClean="0"/>
              <a:t> </a:t>
            </a:r>
            <a:r>
              <a:rPr lang="en-US" sz="2400" dirty="0" err="1" smtClean="0"/>
              <a:t>akademik</a:t>
            </a:r>
            <a:r>
              <a:rPr lang="en-US" sz="2400" dirty="0" smtClean="0"/>
              <a:t> </a:t>
            </a:r>
            <a:r>
              <a:rPr lang="en-US" sz="2400" dirty="0" err="1" smtClean="0"/>
              <a:t>siswa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7772400" cy="4800599"/>
          </a:xfrm>
        </p:spPr>
        <p:txBody>
          <a:bodyPr>
            <a:normAutofit/>
          </a:bodyPr>
          <a:lstStyle/>
          <a:p>
            <a:r>
              <a:rPr lang="en-US" sz="2400" dirty="0" err="1" smtClean="0"/>
              <a:t>Kompetensi</a:t>
            </a:r>
            <a:r>
              <a:rPr lang="en-US" sz="2400" dirty="0" smtClean="0"/>
              <a:t> </a:t>
            </a:r>
            <a:r>
              <a:rPr lang="en-US" sz="2400" dirty="0" err="1" smtClean="0"/>
              <a:t>Profesional</a:t>
            </a:r>
            <a:r>
              <a:rPr lang="en-US" sz="2400" dirty="0" smtClean="0"/>
              <a:t>  </a:t>
            </a:r>
            <a:r>
              <a:rPr lang="en-US" sz="2400" dirty="0" err="1" smtClean="0"/>
              <a:t>Keilmuan</a:t>
            </a:r>
            <a:r>
              <a:rPr lang="en-US" sz="2400" dirty="0" smtClean="0"/>
              <a:t>: </a:t>
            </a:r>
            <a:r>
              <a:rPr lang="en-US" sz="2400" dirty="0" err="1" smtClean="0"/>
              <a:t>Anatomi</a:t>
            </a:r>
            <a:r>
              <a:rPr lang="en-US" sz="2400" dirty="0" smtClean="0"/>
              <a:t>, </a:t>
            </a:r>
            <a:r>
              <a:rPr lang="en-US" sz="2400" dirty="0" err="1" smtClean="0"/>
              <a:t>fisiologi</a:t>
            </a:r>
            <a:r>
              <a:rPr lang="en-US" sz="2400" dirty="0" smtClean="0"/>
              <a:t>, </a:t>
            </a:r>
            <a:r>
              <a:rPr lang="en-US" sz="2400" dirty="0" err="1" smtClean="0"/>
              <a:t>psikologi</a:t>
            </a:r>
            <a:r>
              <a:rPr lang="en-US" sz="2400" dirty="0" smtClean="0"/>
              <a:t> </a:t>
            </a:r>
            <a:r>
              <a:rPr lang="en-US" sz="2400" dirty="0" err="1" smtClean="0"/>
              <a:t>olahraga</a:t>
            </a:r>
            <a:r>
              <a:rPr lang="en-US" sz="2400" dirty="0" smtClean="0"/>
              <a:t>, </a:t>
            </a:r>
            <a:r>
              <a:rPr lang="en-US" sz="2400" dirty="0" err="1" smtClean="0"/>
              <a:t>pembelajaran</a:t>
            </a:r>
            <a:r>
              <a:rPr lang="en-US" sz="2400" dirty="0" smtClean="0"/>
              <a:t> </a:t>
            </a:r>
            <a:r>
              <a:rPr lang="en-US" sz="2400" dirty="0" err="1" smtClean="0"/>
              <a:t>inklusif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/>
              <a:t>Teknologi</a:t>
            </a:r>
            <a:r>
              <a:rPr lang="en-US" sz="2400" dirty="0" smtClean="0"/>
              <a:t>: </a:t>
            </a:r>
            <a:r>
              <a:rPr lang="en-US" sz="2400" dirty="0" err="1" smtClean="0"/>
              <a:t>Analisis</a:t>
            </a:r>
            <a:r>
              <a:rPr lang="en-US" sz="2400" dirty="0" smtClean="0"/>
              <a:t> video </a:t>
            </a:r>
            <a:r>
              <a:rPr lang="en-US" sz="2400" dirty="0" err="1" smtClean="0"/>
              <a:t>gerak</a:t>
            </a:r>
            <a:r>
              <a:rPr lang="en-US" sz="2400" dirty="0" smtClean="0"/>
              <a:t>, wearable, </a:t>
            </a:r>
            <a:r>
              <a:rPr lang="en-US" sz="2400" dirty="0" err="1" smtClean="0"/>
              <a:t>aplikasi</a:t>
            </a:r>
            <a:r>
              <a:rPr lang="en-US" sz="2400" dirty="0" smtClean="0"/>
              <a:t> </a:t>
            </a:r>
            <a:r>
              <a:rPr lang="en-US" sz="2400" dirty="0" err="1" smtClean="0"/>
              <a:t>kebugaran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/>
              <a:t>Pengembangan</a:t>
            </a:r>
            <a:r>
              <a:rPr lang="en-US" sz="2400" dirty="0" smtClean="0"/>
              <a:t>: </a:t>
            </a:r>
            <a:r>
              <a:rPr lang="en-US" sz="2400" dirty="0" err="1" smtClean="0"/>
              <a:t>Pelatihan</a:t>
            </a:r>
            <a:r>
              <a:rPr lang="en-US" sz="2400" dirty="0" smtClean="0"/>
              <a:t> </a:t>
            </a:r>
            <a:r>
              <a:rPr lang="en-US" sz="2400" dirty="0" err="1" smtClean="0"/>
              <a:t>Kemenpora</a:t>
            </a:r>
            <a:r>
              <a:rPr lang="en-US" sz="2400" dirty="0" smtClean="0"/>
              <a:t>/</a:t>
            </a:r>
            <a:r>
              <a:rPr lang="en-US" sz="2400" dirty="0" err="1" smtClean="0"/>
              <a:t>Kemendikbud</a:t>
            </a:r>
            <a:r>
              <a:rPr lang="en-US" sz="2400" dirty="0" smtClean="0"/>
              <a:t>, </a:t>
            </a:r>
            <a:r>
              <a:rPr lang="en-US" sz="2400" dirty="0" err="1" smtClean="0"/>
              <a:t>sertifikasi</a:t>
            </a:r>
            <a:r>
              <a:rPr lang="en-US" sz="2400" dirty="0" smtClean="0"/>
              <a:t>, MGMP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/>
              <a:t>Riset</a:t>
            </a:r>
            <a:r>
              <a:rPr lang="en-US" sz="2400" dirty="0" smtClean="0"/>
              <a:t>: PTK PJOK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bukti</a:t>
            </a:r>
            <a:r>
              <a:rPr lang="en-US" sz="2400" dirty="0" smtClean="0"/>
              <a:t> </a:t>
            </a:r>
            <a:r>
              <a:rPr lang="en-US" sz="2400" dirty="0" err="1" smtClean="0"/>
              <a:t>praktik</a:t>
            </a:r>
            <a:r>
              <a:rPr lang="en-US" sz="2400" dirty="0" smtClean="0"/>
              <a:t> </a:t>
            </a:r>
            <a:r>
              <a:rPr lang="en-US" sz="2400" dirty="0" err="1" smtClean="0"/>
              <a:t>baik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5105399"/>
          </a:xfrm>
        </p:spPr>
        <p:txBody>
          <a:bodyPr>
            <a:normAutofit/>
          </a:bodyPr>
          <a:lstStyle/>
          <a:p>
            <a:r>
              <a:rPr lang="en-US" sz="2400" dirty="0" err="1" smtClean="0"/>
              <a:t>Kompetensi</a:t>
            </a:r>
            <a:r>
              <a:rPr lang="en-US" sz="2400" dirty="0" smtClean="0"/>
              <a:t> </a:t>
            </a:r>
            <a:r>
              <a:rPr lang="en-US" sz="2400" dirty="0" err="1" smtClean="0"/>
              <a:t>Pedagogik</a:t>
            </a:r>
            <a:r>
              <a:rPr lang="en-US" sz="2400" dirty="0" smtClean="0"/>
              <a:t> &amp; </a:t>
            </a:r>
            <a:r>
              <a:rPr lang="en-US" sz="2400" dirty="0" err="1" smtClean="0"/>
              <a:t>Sosial</a:t>
            </a:r>
            <a:r>
              <a:rPr lang="en-US" sz="2400" dirty="0" smtClean="0"/>
              <a:t>  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/>
              <a:t>Metode</a:t>
            </a:r>
            <a:r>
              <a:rPr lang="en-US" sz="2400" dirty="0" smtClean="0"/>
              <a:t>: </a:t>
            </a:r>
            <a:r>
              <a:rPr lang="en-US" sz="2400" dirty="0" err="1" smtClean="0"/>
              <a:t>TGfU</a:t>
            </a:r>
            <a:r>
              <a:rPr lang="en-US" sz="2400" dirty="0" smtClean="0"/>
              <a:t>, Sport Education Model, Project Based Learning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/>
              <a:t>Penilaian</a:t>
            </a:r>
            <a:r>
              <a:rPr lang="en-US" sz="2400" dirty="0" smtClean="0"/>
              <a:t>: </a:t>
            </a:r>
            <a:r>
              <a:rPr lang="en-US" sz="2400" dirty="0" err="1" smtClean="0"/>
              <a:t>Keterampilan</a:t>
            </a:r>
            <a:r>
              <a:rPr lang="en-US" sz="2400" dirty="0" smtClean="0"/>
              <a:t> + </a:t>
            </a:r>
            <a:r>
              <a:rPr lang="en-US" sz="2400" dirty="0" err="1" smtClean="0"/>
              <a:t>Sikap</a:t>
            </a:r>
            <a:r>
              <a:rPr lang="en-US" sz="2400" dirty="0" smtClean="0"/>
              <a:t> + </a:t>
            </a:r>
            <a:r>
              <a:rPr lang="en-US" sz="2400" dirty="0" err="1" smtClean="0"/>
              <a:t>Pengetahuan</a:t>
            </a:r>
            <a:r>
              <a:rPr lang="en-US" sz="2400" dirty="0" smtClean="0"/>
              <a:t> + </a:t>
            </a:r>
            <a:r>
              <a:rPr lang="en-US" sz="2400" dirty="0" err="1" smtClean="0"/>
              <a:t>Refleksi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/>
              <a:t>Komunikasi</a:t>
            </a:r>
            <a:r>
              <a:rPr lang="en-US" sz="2400" dirty="0" smtClean="0"/>
              <a:t>: </a:t>
            </a:r>
            <a:r>
              <a:rPr lang="en-US" sz="2400" dirty="0" err="1" smtClean="0"/>
              <a:t>Edukasi</a:t>
            </a:r>
            <a:r>
              <a:rPr lang="en-US" sz="2400" dirty="0" smtClean="0"/>
              <a:t> </a:t>
            </a:r>
            <a:r>
              <a:rPr lang="en-US" sz="2400" dirty="0" err="1" smtClean="0"/>
              <a:t>orang</a:t>
            </a:r>
            <a:r>
              <a:rPr lang="en-US" sz="2400" dirty="0" smtClean="0"/>
              <a:t> </a:t>
            </a:r>
            <a:r>
              <a:rPr lang="en-US" sz="2400" dirty="0" err="1" smtClean="0"/>
              <a:t>tua</a:t>
            </a:r>
            <a:r>
              <a:rPr lang="en-US" sz="2400" dirty="0" smtClean="0"/>
              <a:t> </a:t>
            </a:r>
            <a:r>
              <a:rPr lang="en-US" sz="2400" dirty="0" err="1" smtClean="0"/>
              <a:t>tentang</a:t>
            </a:r>
            <a:r>
              <a:rPr lang="en-US" sz="2400" dirty="0" smtClean="0"/>
              <a:t> </a:t>
            </a:r>
            <a:r>
              <a:rPr lang="en-US" sz="2400" dirty="0" err="1" smtClean="0"/>
              <a:t>pentingnya</a:t>
            </a:r>
            <a:r>
              <a:rPr lang="en-US" sz="2400" dirty="0" smtClean="0"/>
              <a:t> PJOK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/>
              <a:t>Keamanan</a:t>
            </a:r>
            <a:r>
              <a:rPr lang="en-US" sz="2400" dirty="0" smtClean="0"/>
              <a:t>: P3K, screening, </a:t>
            </a:r>
            <a:r>
              <a:rPr lang="en-US" sz="2400" dirty="0" err="1" smtClean="0"/>
              <a:t>manajemen</a:t>
            </a:r>
            <a:r>
              <a:rPr lang="en-US" sz="2400" dirty="0" smtClean="0"/>
              <a:t> </a:t>
            </a:r>
            <a:r>
              <a:rPr lang="en-US" sz="2400" dirty="0" err="1" smtClean="0"/>
              <a:t>risiko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5410199"/>
          </a:xfrm>
        </p:spPr>
        <p:txBody>
          <a:bodyPr>
            <a:normAutofit/>
          </a:bodyPr>
          <a:lstStyle/>
          <a:p>
            <a:r>
              <a:rPr lang="en-US" sz="2400" dirty="0" err="1" smtClean="0"/>
              <a:t>Dukungan</a:t>
            </a:r>
            <a:r>
              <a:rPr lang="en-US" sz="2400" dirty="0" smtClean="0"/>
              <a:t> </a:t>
            </a:r>
            <a:r>
              <a:rPr lang="en-US" sz="2400" dirty="0" err="1" smtClean="0"/>
              <a:t>Kelembagaan</a:t>
            </a:r>
            <a:r>
              <a:rPr lang="en-US" sz="2400" dirty="0" smtClean="0"/>
              <a:t> 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 </a:t>
            </a:r>
            <a:r>
              <a:rPr lang="en-US" sz="2400" dirty="0" err="1" smtClean="0"/>
              <a:t>Sarpras</a:t>
            </a:r>
            <a:r>
              <a:rPr lang="en-US" sz="2400" dirty="0" smtClean="0"/>
              <a:t>: </a:t>
            </a:r>
            <a:r>
              <a:rPr lang="en-US" sz="2400" dirty="0" err="1" smtClean="0"/>
              <a:t>Alokasi</a:t>
            </a:r>
            <a:r>
              <a:rPr lang="en-US" sz="2400" dirty="0" smtClean="0"/>
              <a:t> </a:t>
            </a:r>
            <a:r>
              <a:rPr lang="en-US" sz="2400" dirty="0" err="1" smtClean="0"/>
              <a:t>dana</a:t>
            </a:r>
            <a:r>
              <a:rPr lang="en-US" sz="2400" dirty="0" smtClean="0"/>
              <a:t> BOS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alat</a:t>
            </a:r>
            <a:r>
              <a:rPr lang="en-US" sz="2400" dirty="0" smtClean="0"/>
              <a:t> </a:t>
            </a:r>
            <a:r>
              <a:rPr lang="en-US" sz="2400" dirty="0" err="1" smtClean="0"/>
              <a:t>aman</a:t>
            </a:r>
            <a:r>
              <a:rPr lang="en-US" sz="2400" dirty="0" smtClean="0"/>
              <a:t> &amp; </a:t>
            </a:r>
            <a:r>
              <a:rPr lang="en-US" sz="2400" dirty="0" err="1" smtClean="0"/>
              <a:t>bervariasi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/>
              <a:t>Manajemen</a:t>
            </a:r>
            <a:r>
              <a:rPr lang="en-US" sz="2400" dirty="0" smtClean="0"/>
              <a:t>: </a:t>
            </a:r>
            <a:r>
              <a:rPr lang="en-US" sz="2400" dirty="0" err="1" smtClean="0"/>
              <a:t>Beban</a:t>
            </a:r>
            <a:r>
              <a:rPr lang="en-US" sz="2400" dirty="0" smtClean="0"/>
              <a:t> </a:t>
            </a:r>
            <a:r>
              <a:rPr lang="en-US" sz="2400" dirty="0" err="1" smtClean="0"/>
              <a:t>kerja</a:t>
            </a:r>
            <a:r>
              <a:rPr lang="en-US" sz="2400" dirty="0" smtClean="0"/>
              <a:t> </a:t>
            </a:r>
            <a:r>
              <a:rPr lang="en-US" sz="2400" dirty="0" err="1" smtClean="0"/>
              <a:t>jelas</a:t>
            </a:r>
            <a:r>
              <a:rPr lang="en-US" sz="2400" dirty="0" smtClean="0"/>
              <a:t>,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dobel</a:t>
            </a:r>
            <a:r>
              <a:rPr lang="en-US" sz="2400" dirty="0" smtClean="0"/>
              <a:t> </a:t>
            </a:r>
            <a:r>
              <a:rPr lang="en-US" sz="2400" dirty="0" err="1" smtClean="0"/>
              <a:t>fungsi</a:t>
            </a:r>
            <a:r>
              <a:rPr lang="en-US" sz="2400" dirty="0" smtClean="0"/>
              <a:t> </a:t>
            </a:r>
            <a:r>
              <a:rPr lang="en-US" sz="2400" dirty="0" err="1" smtClean="0"/>
              <a:t>terus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/>
              <a:t>Komunitas</a:t>
            </a:r>
            <a:r>
              <a:rPr lang="en-US" sz="2400" dirty="0" smtClean="0"/>
              <a:t>: MGMP PJOK </a:t>
            </a:r>
            <a:r>
              <a:rPr lang="en-US" sz="2400" dirty="0" err="1" smtClean="0"/>
              <a:t>aktif</a:t>
            </a:r>
            <a:r>
              <a:rPr lang="en-US" sz="2400" dirty="0" smtClean="0"/>
              <a:t>, sharing RPP &amp; video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/>
              <a:t>Karir</a:t>
            </a:r>
            <a:r>
              <a:rPr lang="en-US" sz="2400" dirty="0" smtClean="0"/>
              <a:t>: Guru </a:t>
            </a:r>
            <a:r>
              <a:rPr lang="en-US" sz="2400" dirty="0" err="1" smtClean="0"/>
              <a:t>Penggerak</a:t>
            </a:r>
            <a:r>
              <a:rPr lang="en-US" sz="2400" dirty="0" smtClean="0"/>
              <a:t>, </a:t>
            </a:r>
            <a:r>
              <a:rPr lang="en-US" sz="2400" dirty="0" err="1" smtClean="0"/>
              <a:t>Narasumber</a:t>
            </a:r>
            <a:r>
              <a:rPr lang="en-US" sz="2400" dirty="0" smtClean="0"/>
              <a:t>, </a:t>
            </a:r>
            <a:r>
              <a:rPr lang="en-US" sz="2400" dirty="0" err="1" smtClean="0"/>
              <a:t>Pelatih</a:t>
            </a:r>
            <a:r>
              <a:rPr lang="en-US" sz="2400" dirty="0" smtClean="0"/>
              <a:t> </a:t>
            </a:r>
            <a:r>
              <a:rPr lang="en-US" sz="2400" dirty="0" err="1" smtClean="0"/>
              <a:t>bersertifikat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4800599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Kesejahteraan</a:t>
            </a:r>
            <a:r>
              <a:rPr lang="en-US" sz="2800" dirty="0" smtClean="0"/>
              <a:t> &amp; </a:t>
            </a:r>
            <a:r>
              <a:rPr lang="en-US" sz="2800" dirty="0" err="1" smtClean="0"/>
              <a:t>Motivasi</a:t>
            </a:r>
            <a:r>
              <a:rPr lang="en-US" sz="2800" dirty="0" smtClean="0"/>
              <a:t>  </a:t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err="1" smtClean="0"/>
              <a:t>Tunjangan</a:t>
            </a:r>
            <a:r>
              <a:rPr lang="en-US" sz="2800" dirty="0" smtClean="0"/>
              <a:t> </a:t>
            </a:r>
            <a:r>
              <a:rPr lang="en-US" sz="2800" dirty="0" err="1" smtClean="0"/>
              <a:t>sertifikasi</a:t>
            </a:r>
            <a:r>
              <a:rPr lang="en-US" sz="2800" dirty="0" smtClean="0"/>
              <a:t> </a:t>
            </a:r>
            <a:r>
              <a:rPr lang="en-US" sz="2800" dirty="0" err="1" smtClean="0"/>
              <a:t>tepat</a:t>
            </a:r>
            <a:r>
              <a:rPr lang="en-US" sz="2800" dirty="0" smtClean="0"/>
              <a:t> </a:t>
            </a:r>
            <a:r>
              <a:rPr lang="en-US" sz="2800" dirty="0" err="1" smtClean="0"/>
              <a:t>waktu</a:t>
            </a:r>
            <a:r>
              <a:rPr lang="en-US" sz="2800" dirty="0" smtClean="0"/>
              <a:t> </a:t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err="1" smtClean="0"/>
              <a:t>Apresiasi</a:t>
            </a:r>
            <a:r>
              <a:rPr lang="en-US" sz="2800" dirty="0" smtClean="0"/>
              <a:t>: PJOK </a:t>
            </a:r>
            <a:r>
              <a:rPr lang="en-US" sz="2800" dirty="0" err="1" smtClean="0"/>
              <a:t>dilibatkan</a:t>
            </a:r>
            <a:r>
              <a:rPr lang="en-US" sz="2800" dirty="0" smtClean="0"/>
              <a:t> </a:t>
            </a:r>
            <a:r>
              <a:rPr lang="en-US" sz="2800" dirty="0" err="1" smtClean="0"/>
              <a:t>di</a:t>
            </a:r>
            <a:r>
              <a:rPr lang="en-US" sz="2800" dirty="0" smtClean="0"/>
              <a:t> program </a:t>
            </a:r>
            <a:r>
              <a:rPr lang="en-US" sz="2800" dirty="0" err="1" smtClean="0"/>
              <a:t>Sekolah</a:t>
            </a:r>
            <a:r>
              <a:rPr lang="en-US" sz="2800" dirty="0" smtClean="0"/>
              <a:t> </a:t>
            </a:r>
            <a:r>
              <a:rPr lang="en-US" sz="2800" dirty="0" err="1" smtClean="0"/>
              <a:t>Sehat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err="1" smtClean="0"/>
              <a:t>Ruang</a:t>
            </a:r>
            <a:r>
              <a:rPr lang="en-US" sz="2800" dirty="0" smtClean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jadi</a:t>
            </a:r>
            <a:r>
              <a:rPr lang="en-US" sz="2800" dirty="0" smtClean="0"/>
              <a:t> </a:t>
            </a:r>
            <a:r>
              <a:rPr lang="en-US" sz="2800" dirty="0" err="1" smtClean="0"/>
              <a:t>pelatih</a:t>
            </a:r>
            <a:r>
              <a:rPr lang="en-US" sz="2800" dirty="0" smtClean="0"/>
              <a:t>, </a:t>
            </a:r>
            <a:r>
              <a:rPr lang="en-US" sz="2800" dirty="0" err="1" smtClean="0"/>
              <a:t>juri</a:t>
            </a:r>
            <a:r>
              <a:rPr lang="en-US" sz="2800" dirty="0" smtClean="0"/>
              <a:t>, </a:t>
            </a:r>
            <a:r>
              <a:rPr lang="en-US" sz="2800" dirty="0" err="1" smtClean="0"/>
              <a:t>narasumber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err="1" smtClean="0"/>
              <a:t>Budaya</a:t>
            </a:r>
            <a:r>
              <a:rPr lang="en-US" sz="2800" dirty="0" smtClean="0"/>
              <a:t> </a:t>
            </a:r>
            <a:r>
              <a:rPr lang="en-US" sz="2800" dirty="0" err="1" smtClean="0"/>
              <a:t>apresiasi</a:t>
            </a:r>
            <a:r>
              <a:rPr lang="en-US" sz="2800" dirty="0" smtClean="0"/>
              <a:t> </a:t>
            </a:r>
            <a:r>
              <a:rPr lang="en-US" sz="2800" dirty="0" err="1" smtClean="0"/>
              <a:t>inovasi</a:t>
            </a:r>
            <a:r>
              <a:rPr lang="en-US" sz="2800" dirty="0" smtClean="0"/>
              <a:t> </a:t>
            </a:r>
            <a:r>
              <a:rPr lang="en-US" sz="2800" dirty="0" err="1" smtClean="0"/>
              <a:t>dari</a:t>
            </a:r>
            <a:r>
              <a:rPr lang="en-US" sz="2800" dirty="0" smtClean="0"/>
              <a:t> </a:t>
            </a:r>
            <a:r>
              <a:rPr lang="en-US" sz="2800" dirty="0" err="1" smtClean="0"/>
              <a:t>kepala</a:t>
            </a:r>
            <a:r>
              <a:rPr lang="en-US" sz="2800" dirty="0" smtClean="0"/>
              <a:t> </a:t>
            </a:r>
            <a:r>
              <a:rPr lang="en-US" sz="2800" dirty="0" err="1" smtClean="0"/>
              <a:t>sekolah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541019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Action Plan 4 </a:t>
            </a:r>
            <a:r>
              <a:rPr lang="en-US" sz="2400" dirty="0" err="1" smtClean="0"/>
              <a:t>Bulan</a:t>
            </a:r>
            <a:r>
              <a:rPr lang="en-US" sz="2400" dirty="0" smtClean="0"/>
              <a:t>  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/>
              <a:t>Bulan</a:t>
            </a:r>
            <a:r>
              <a:rPr lang="en-US" sz="2400" dirty="0" smtClean="0"/>
              <a:t> 1: Audit </a:t>
            </a:r>
            <a:r>
              <a:rPr lang="en-US" sz="2400" dirty="0" err="1" smtClean="0"/>
              <a:t>diri</a:t>
            </a:r>
            <a:r>
              <a:rPr lang="en-US" sz="2400" dirty="0" smtClean="0"/>
              <a:t> → </a:t>
            </a:r>
            <a:r>
              <a:rPr lang="en-US" sz="2400" dirty="0" err="1" smtClean="0"/>
              <a:t>pilih</a:t>
            </a:r>
            <a:r>
              <a:rPr lang="en-US" sz="2400" dirty="0" smtClean="0"/>
              <a:t> 1 </a:t>
            </a:r>
            <a:r>
              <a:rPr lang="en-US" sz="2400" dirty="0" err="1" smtClean="0"/>
              <a:t>kompetensi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ditingkatkan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/>
              <a:t>Bulan</a:t>
            </a:r>
            <a:r>
              <a:rPr lang="en-US" sz="2400" dirty="0" smtClean="0"/>
              <a:t> 2: </a:t>
            </a:r>
            <a:r>
              <a:rPr lang="en-US" sz="2400" dirty="0" err="1" smtClean="0"/>
              <a:t>Gabung</a:t>
            </a:r>
            <a:r>
              <a:rPr lang="en-US" sz="2400" dirty="0" smtClean="0"/>
              <a:t> 1 </a:t>
            </a:r>
            <a:r>
              <a:rPr lang="en-US" sz="2400" dirty="0" err="1" smtClean="0"/>
              <a:t>komunitas</a:t>
            </a:r>
            <a:r>
              <a:rPr lang="en-US" sz="2400" dirty="0" smtClean="0"/>
              <a:t> MGMP / </a:t>
            </a:r>
            <a:r>
              <a:rPr lang="en-US" sz="2400" dirty="0" err="1" smtClean="0"/>
              <a:t>grup</a:t>
            </a:r>
            <a:r>
              <a:rPr lang="en-US" sz="2400" dirty="0" smtClean="0"/>
              <a:t> guru PJOK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/>
              <a:t>Bulan</a:t>
            </a:r>
            <a:r>
              <a:rPr lang="en-US" sz="2400" dirty="0" smtClean="0"/>
              <a:t> 3: </a:t>
            </a:r>
            <a:r>
              <a:rPr lang="en-US" sz="2400" dirty="0" err="1" smtClean="0"/>
              <a:t>Terapkan</a:t>
            </a:r>
            <a:r>
              <a:rPr lang="en-US" sz="2400" dirty="0" smtClean="0"/>
              <a:t> 1 </a:t>
            </a:r>
            <a:r>
              <a:rPr lang="en-US" sz="2400" dirty="0" err="1" smtClean="0"/>
              <a:t>inovasi</a:t>
            </a:r>
            <a:r>
              <a:rPr lang="en-US" sz="2400" dirty="0" smtClean="0"/>
              <a:t> </a:t>
            </a:r>
            <a:r>
              <a:rPr lang="en-US" sz="2400" dirty="0" err="1" smtClean="0"/>
              <a:t>di</a:t>
            </a:r>
            <a:r>
              <a:rPr lang="en-US" sz="2400" dirty="0" smtClean="0"/>
              <a:t> </a:t>
            </a:r>
            <a:r>
              <a:rPr lang="en-US" sz="2400" dirty="0" err="1" smtClean="0"/>
              <a:t>kelas</a:t>
            </a:r>
            <a:r>
              <a:rPr lang="en-US" sz="2400" dirty="0" smtClean="0"/>
              <a:t> + </a:t>
            </a:r>
            <a:r>
              <a:rPr lang="en-US" sz="2400" dirty="0" err="1" smtClean="0"/>
              <a:t>dokumentasi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/>
              <a:t>Bulan</a:t>
            </a:r>
            <a:r>
              <a:rPr lang="en-US" sz="2400" dirty="0" smtClean="0"/>
              <a:t> 4: </a:t>
            </a:r>
            <a:r>
              <a:rPr lang="en-US" sz="2400" dirty="0" err="1" smtClean="0"/>
              <a:t>Susun</a:t>
            </a:r>
            <a:r>
              <a:rPr lang="en-US" sz="2400" dirty="0" smtClean="0"/>
              <a:t> </a:t>
            </a:r>
            <a:r>
              <a:rPr lang="en-US" sz="2400" dirty="0" err="1" smtClean="0"/>
              <a:t>portofolio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pengembangan</a:t>
            </a:r>
            <a:r>
              <a:rPr lang="en-US" sz="2400" dirty="0" smtClean="0"/>
              <a:t> </a:t>
            </a:r>
            <a:r>
              <a:rPr lang="en-US" sz="2400" dirty="0" err="1" smtClean="0"/>
              <a:t>karir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6172200"/>
          </a:xfrm>
        </p:spPr>
        <p:txBody>
          <a:bodyPr>
            <a:normAutofit/>
          </a:bodyPr>
          <a:lstStyle/>
          <a:p>
            <a:r>
              <a:rPr lang="en-US" sz="3200" dirty="0" err="1" smtClean="0"/>
              <a:t>Refleksi</a:t>
            </a:r>
            <a:r>
              <a:rPr lang="en-US" sz="3200" dirty="0" smtClean="0"/>
              <a:t>  </a:t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Guru PJOK </a:t>
            </a:r>
            <a:r>
              <a:rPr lang="en-US" sz="3200" dirty="0" err="1" smtClean="0"/>
              <a:t>Profesional</a:t>
            </a:r>
            <a:r>
              <a:rPr lang="en-US" sz="3200" dirty="0" smtClean="0"/>
              <a:t> = </a:t>
            </a:r>
            <a:r>
              <a:rPr lang="en-US" sz="3200" dirty="0" err="1" smtClean="0"/>
              <a:t>Sehat</a:t>
            </a:r>
            <a:r>
              <a:rPr lang="en-US" sz="3200" dirty="0" smtClean="0"/>
              <a:t>, </a:t>
            </a:r>
            <a:r>
              <a:rPr lang="en-US" sz="3200" dirty="0" err="1" smtClean="0"/>
              <a:t>Melek</a:t>
            </a:r>
            <a:r>
              <a:rPr lang="en-US" sz="3200" dirty="0" smtClean="0"/>
              <a:t> Data, </a:t>
            </a:r>
            <a:r>
              <a:rPr lang="en-US" sz="3200" dirty="0" err="1" smtClean="0"/>
              <a:t>Berdampak</a:t>
            </a:r>
            <a:r>
              <a:rPr lang="en-US" sz="3200" dirty="0" smtClean="0"/>
              <a:t>“</a:t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err="1" smtClean="0"/>
              <a:t>Gerak</a:t>
            </a:r>
            <a:r>
              <a:rPr lang="en-US" sz="3200" dirty="0" smtClean="0"/>
              <a:t> </a:t>
            </a:r>
            <a:r>
              <a:rPr lang="en-US" sz="3200" dirty="0" err="1" smtClean="0"/>
              <a:t>adalah</a:t>
            </a:r>
            <a:r>
              <a:rPr lang="en-US" sz="3200" dirty="0" smtClean="0"/>
              <a:t> </a:t>
            </a:r>
            <a:r>
              <a:rPr lang="en-US" sz="3200" dirty="0" err="1" smtClean="0"/>
              <a:t>investasi</a:t>
            </a:r>
            <a:r>
              <a:rPr lang="en-US" sz="3200" dirty="0" smtClean="0"/>
              <a:t> </a:t>
            </a:r>
            <a:r>
              <a:rPr lang="en-US" sz="3200" dirty="0" err="1" smtClean="0"/>
              <a:t>untuk</a:t>
            </a:r>
            <a:r>
              <a:rPr lang="en-US" sz="3200" dirty="0" smtClean="0"/>
              <a:t> </a:t>
            </a:r>
            <a:r>
              <a:rPr lang="en-US" sz="3200" dirty="0" err="1" smtClean="0"/>
              <a:t>otak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karakter</a:t>
            </a:r>
            <a:r>
              <a:rPr lang="en-US" sz="3200" dirty="0" smtClean="0"/>
              <a:t>“</a:t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err="1" smtClean="0"/>
              <a:t>Pertanyaan</a:t>
            </a:r>
            <a:r>
              <a:rPr lang="en-US" sz="3200" dirty="0" smtClean="0"/>
              <a:t> </a:t>
            </a:r>
            <a:r>
              <a:rPr lang="en-US" sz="3200" dirty="0" err="1" smtClean="0"/>
              <a:t>Diskusi</a:t>
            </a:r>
            <a:r>
              <a:rPr lang="en-US" sz="3200" dirty="0" smtClean="0"/>
              <a:t>: </a:t>
            </a:r>
            <a:r>
              <a:rPr lang="en-US" sz="3200" dirty="0" err="1" smtClean="0"/>
              <a:t>Inovasi</a:t>
            </a:r>
            <a:r>
              <a:rPr lang="en-US" sz="3200" dirty="0" smtClean="0"/>
              <a:t> </a:t>
            </a:r>
            <a:r>
              <a:rPr lang="en-US" sz="3200" dirty="0" err="1" smtClean="0"/>
              <a:t>apa</a:t>
            </a:r>
            <a:r>
              <a:rPr lang="en-US" sz="3200" dirty="0" smtClean="0"/>
              <a:t> yang </a:t>
            </a:r>
            <a:r>
              <a:rPr lang="en-US" sz="3200" dirty="0" err="1" smtClean="0"/>
              <a:t>akan</a:t>
            </a:r>
            <a:r>
              <a:rPr lang="en-US" sz="3200" dirty="0" smtClean="0"/>
              <a:t> </a:t>
            </a:r>
            <a:r>
              <a:rPr lang="en-US" sz="3200" dirty="0" err="1" smtClean="0"/>
              <a:t>Bapak</a:t>
            </a:r>
            <a:r>
              <a:rPr lang="en-US" sz="3200" dirty="0" smtClean="0"/>
              <a:t>/</a:t>
            </a:r>
            <a:r>
              <a:rPr lang="en-US" sz="3200" dirty="0" err="1" smtClean="0"/>
              <a:t>Ibu</a:t>
            </a:r>
            <a:r>
              <a:rPr lang="en-US" sz="3200" dirty="0" smtClean="0"/>
              <a:t> </a:t>
            </a:r>
            <a:r>
              <a:rPr lang="en-US" sz="3200" dirty="0" err="1" smtClean="0"/>
              <a:t>coba</a:t>
            </a:r>
            <a:r>
              <a:rPr lang="en-US" sz="3200" dirty="0" smtClean="0"/>
              <a:t> </a:t>
            </a:r>
            <a:r>
              <a:rPr lang="en-US" sz="3200" dirty="0" err="1" smtClean="0"/>
              <a:t>minggu</a:t>
            </a:r>
            <a:r>
              <a:rPr lang="en-US" sz="3200" dirty="0" smtClean="0"/>
              <a:t> </a:t>
            </a:r>
            <a:r>
              <a:rPr lang="en-US" sz="3200" dirty="0" err="1" smtClean="0"/>
              <a:t>depan</a:t>
            </a:r>
            <a:r>
              <a:rPr lang="en-US" sz="3200" dirty="0" smtClean="0"/>
              <a:t>?</a:t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err="1" smtClean="0"/>
              <a:t>Terima</a:t>
            </a:r>
            <a:r>
              <a:rPr lang="en-US" sz="3200" dirty="0" smtClean="0"/>
              <a:t> </a:t>
            </a:r>
            <a:r>
              <a:rPr lang="en-US" sz="3200" dirty="0" err="1" smtClean="0"/>
              <a:t>Kasih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1"/>
            <a:ext cx="7772400" cy="27622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66</Words>
  <Application>Microsoft Office PowerPoint</Application>
  <PresentationFormat>On-screen Show (4:3)</PresentationFormat>
  <Paragraphs>13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Peningkatan Profesionalisme Guru PJOK SMA</vt:lpstr>
      <vt:lpstr>Peningkatan Profesionalisme Guru Pendidikan Jasmani, Olahraga dan Kesehatan  Untuk Guru SMA</vt:lpstr>
      <vt:lpstr>Mengapa Harus Ditingkatkan?    PJOK hari ini ≠ cuma main bola di lapangan   Tuntutan baru:   literasi gerak kesehatan mental  kurikulum Merdeka   Guru PJOK = agen pembentuk karakter, kesehatan, dan budaya sekolah sehat   Dampaknya ke prestasi akademik siswa</vt:lpstr>
      <vt:lpstr>Kompetensi Profesional  Keilmuan: Anatomi, fisiologi, psikologi olahraga, pembelajaran inklusif  Teknologi: Analisis video gerak, wearable, aplikasi kebugaran  Pengembangan: Pelatihan Kemenpora/Kemendikbud, sertifikasi, MGMP  Riset: PTK PJOK untuk bukti praktik baik</vt:lpstr>
      <vt:lpstr>Kompetensi Pedagogik &amp; Sosial    Metode: TGfU, Sport Education Model, Project Based Learning  Penilaian: Keterampilan + Sikap + Pengetahuan + Refleksi  Komunikasi: Edukasi orang tua tentang pentingnya PJOK  Keamanan: P3K, screening, manajemen risiko</vt:lpstr>
      <vt:lpstr>Dukungan Kelembagaan    Sarpras: Alokasi dana BOS untuk alat aman &amp; bervariasi  Manajemen: Beban kerja jelas, tidak dobel fungsi terus  Komunitas: MGMP PJOK aktif, sharing RPP &amp; video  Karir: Guru Penggerak, Narasumber, Pelatih bersertifikat</vt:lpstr>
      <vt:lpstr>Kesejahteraan &amp; Motivasi    Tunjangan sertifikasi tepat waktu   Apresiasi: PJOK dilibatkan di program Sekolah Sehat  Ruang untuk jadi pelatih, juri, narasumber  Budaya apresiasi inovasi dari kepala sekolah</vt:lpstr>
      <vt:lpstr>Action Plan 4 Bulan    Bulan 1: Audit diri → pilih 1 kompetensi untuk ditingkatkan  Bulan 2: Gabung 1 komunitas MGMP / grup guru PJOK  Bulan 3: Terapkan 1 inovasi di kelas + dokumentasi  Bulan 4: Susun portofolio untuk pengembangan karir</vt:lpstr>
      <vt:lpstr>Refleksi    Guru PJOK Profesional = Sehat, Melek Data, Berdampak“  Gerak adalah investasi untuk otak dan karakter“  Pertanyaan Diskusi: Inovasi apa yang akan Bapak/Ibu coba minggu depan?  Terima Kasih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Peningkatan Profesionalisme Guru PJOK SMA</dc:title>
  <dc:creator>TOSHIBA</dc:creator>
  <cp:lastModifiedBy>TOSHIBA</cp:lastModifiedBy>
  <cp:revision>3</cp:revision>
  <dcterms:created xsi:type="dcterms:W3CDTF">2026-09-04T23:08:55Z</dcterms:created>
  <dcterms:modified xsi:type="dcterms:W3CDTF">2026-09-04T23:33:36Z</dcterms:modified>
</cp:coreProperties>
</file>