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9" r:id="rId7"/>
    <p:sldId id="266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6" autoAdjust="0"/>
    <p:restoredTop sz="94660"/>
  </p:normalViewPr>
  <p:slideViewPr>
    <p:cSldViewPr snapToGrid="0">
      <p:cViewPr varScale="1">
        <p:scale>
          <a:sx n="84" d="100"/>
          <a:sy n="84" d="100"/>
        </p:scale>
        <p:origin x="72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523C9-EE5D-D3F5-FF52-C7DCA117F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D9DD57-551F-D353-98FF-2E39287DA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D6172-E2EF-ED3E-DEC0-00112570B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A656B-30DD-E081-1FB0-1F166657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23EB8-AF2B-50B9-9F0B-AE79B239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8293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5E57-E1F2-518D-65B3-542555EBF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F0B7E-1A95-3356-493C-8D49CB7F8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E4D60-E5B6-3FCB-2598-F8C89B03E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7F0E8-7B80-C06C-FF0F-90FB9195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BAB04-C653-0848-4090-5A5AF5361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1719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2A498-525A-11D6-3F58-4EE987D08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AA148-E4B1-AEA7-AE91-91DB21A71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1CE1D-F474-8D8F-4EF1-71A5F6B0B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35092-2371-3FB4-DA3A-FE7DDF41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5E618-B31F-011C-0DC6-FC174A92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9882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0959A-993A-1A08-CBEE-91760326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EE58B-D479-ED00-DDFD-6F79634E9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660D6-9ED2-9CA0-A419-84765D7F2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2DBC9B-B7F5-4662-1733-2399F41DC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9E53F-24C4-E036-C863-53845BB27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170F5-6E28-F60E-643C-6A5A30072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27888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88A0-0FFE-2811-3A11-35A082C49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1507CE-91BA-A50C-29FF-848846747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5DCA09-8079-B3C4-CBB7-87D57F63B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B08916-9F97-B4E6-37F6-F360FFD80B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6764BC-1855-C310-4A06-FB3C57FC41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3E9631-1CA5-6F3B-7457-19F0B34C1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988AF5-DE53-E69B-1979-0E2BCEAD4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824FF-2D09-8246-7120-AFA9A421F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510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9E5E6-63C3-3BD3-83DB-18046FF36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718E74-D7F7-8F41-D64C-D7B00BFB8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F02388-BAD3-040C-70D1-6B8DE36A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A7EF7-8FE1-3433-1F95-AAF6EA49C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292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0F4E4C-C754-7421-4CEA-D92BC7787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D21B8-A030-9092-5D36-9DF7D88E5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664DD-94BD-CA05-7E38-A2A3E4201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86575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184E5-DBCD-C90E-34AF-8396F35C3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7F2BD-0389-1565-6600-DC55628A6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5DBE6-7538-D7F9-2DEC-67279C9B5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08EB01-5CAC-EF67-77C3-1BBD885FE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CA8898-19A6-81D9-7961-2D456F226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4CF01-1A90-6A79-C0FC-11F261F9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205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A7E0E-BE3F-1062-F619-5AAE17D2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50972E-BD3B-246B-3FA5-30D1046219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35CAA-7188-E59D-0C73-77EF805DE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4B2201-9659-0F48-26FB-1650019BD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E0FFF-910C-B22A-7A65-64756E0C7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5A2DFF-7732-EAE2-C6D4-A8750523E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8665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64B8D-E6BF-37F6-85F4-F2C3ADEFB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1837A0-0F70-A45C-FBE6-A899E59CB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FBD36-640C-9FFE-D858-596BA9482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561A9-5D08-36A6-33B0-B4A4C43F5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2F3D6-6226-C2CA-CDBA-2FA3584D2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7902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0D5BFF-2376-4193-7EA8-D1E84975D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C2E6-F05E-57E4-54F0-71BC15F42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6A2D2-C499-D2EC-9FCC-5CDE647F9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B33D9-426B-B50B-7C69-EB10D2655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5B9DD-4D3A-F591-249B-0FBBF348B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23204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59C007-F4E4-C2CE-844E-06567757D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14533-230D-2AC9-897F-4C6BCEFF0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4C6D4-6212-23BC-2703-DC3EB8A65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9F429-6B4A-466D-93C6-0C783ECE0E58}" type="datetimeFigureOut">
              <a:rPr lang="en-ID" smtClean="0"/>
              <a:t>22/07/2026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2D641-EAAE-572D-DECE-4264BAA9A8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E5E52-6C69-8570-963D-844F1CE78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411EF-BA60-40BF-90ED-445C5137B48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993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49395-459436810_medium">
            <a:hlinkClick r:id="" action="ppaction://media"/>
            <a:extLst>
              <a:ext uri="{FF2B5EF4-FFF2-40B4-BE49-F238E27FC236}">
                <a16:creationId xmlns:a16="http://schemas.microsoft.com/office/drawing/2014/main" id="{85B96C81-BE75-3126-181E-F401541110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81449" y="2222500"/>
            <a:ext cx="12192000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59541C6-9664-A9E5-D18D-31CA8AAC8E9E}"/>
              </a:ext>
            </a:extLst>
          </p:cNvPr>
          <p:cNvSpPr/>
          <p:nvPr/>
        </p:nvSpPr>
        <p:spPr>
          <a:xfrm rot="2012497">
            <a:off x="-1058242" y="-2720323"/>
            <a:ext cx="14514888" cy="12538528"/>
          </a:xfrm>
          <a:custGeom>
            <a:avLst/>
            <a:gdLst>
              <a:gd name="csX0" fmla="*/ 11390418 w 14514888"/>
              <a:gd name="csY0" fmla="*/ 7499539 h 12538528"/>
              <a:gd name="csX1" fmla="*/ 12686989 w 14514888"/>
              <a:gd name="csY1" fmla="*/ 6640002 h 12538528"/>
              <a:gd name="csX2" fmla="*/ 13218777 w 14514888"/>
              <a:gd name="csY2" fmla="*/ 6640002 h 12538528"/>
              <a:gd name="csX3" fmla="*/ 13648545 w 14514888"/>
              <a:gd name="csY3" fmla="*/ 7069771 h 12538528"/>
              <a:gd name="csX4" fmla="*/ 13218777 w 14514888"/>
              <a:gd name="csY4" fmla="*/ 7499538 h 12538528"/>
              <a:gd name="csX5" fmla="*/ 14033439 w 14514888"/>
              <a:gd name="csY5" fmla="*/ 5644680 h 12538528"/>
              <a:gd name="csX6" fmla="*/ 14060993 w 14514888"/>
              <a:gd name="csY6" fmla="*/ 5647457 h 12538528"/>
              <a:gd name="csX7" fmla="*/ 14404149 w 14514888"/>
              <a:gd name="csY7" fmla="*/ 6068494 h 12538528"/>
              <a:gd name="csX8" fmla="*/ 13974381 w 14514888"/>
              <a:gd name="csY8" fmla="*/ 6498262 h 12538528"/>
              <a:gd name="csX9" fmla="*/ 12900798 w 14514888"/>
              <a:gd name="csY9" fmla="*/ 6498262 h 12538528"/>
              <a:gd name="csX10" fmla="*/ 14080745 w 14514888"/>
              <a:gd name="csY10" fmla="*/ 5716038 h 12538528"/>
              <a:gd name="csX11" fmla="*/ 13391501 w 14514888"/>
              <a:gd name="csY11" fmla="*/ 4676346 h 12538528"/>
              <a:gd name="csX12" fmla="*/ 14028132 w 14514888"/>
              <a:gd name="csY12" fmla="*/ 4676346 h 12538528"/>
              <a:gd name="csX13" fmla="*/ 14457900 w 14514888"/>
              <a:gd name="csY13" fmla="*/ 5106114 h 12538528"/>
              <a:gd name="csX14" fmla="*/ 14028132 w 14514888"/>
              <a:gd name="csY14" fmla="*/ 5535882 h 12538528"/>
              <a:gd name="csX15" fmla="*/ 13961314 w 14514888"/>
              <a:gd name="csY15" fmla="*/ 5535882 h 12538528"/>
              <a:gd name="csX16" fmla="*/ 12757159 w 14514888"/>
              <a:gd name="csY16" fmla="*/ 3719470 h 12538528"/>
              <a:gd name="csX17" fmla="*/ 14085120 w 14514888"/>
              <a:gd name="csY17" fmla="*/ 3719470 h 12538528"/>
              <a:gd name="csX18" fmla="*/ 14514888 w 14514888"/>
              <a:gd name="csY18" fmla="*/ 4149238 h 12538528"/>
              <a:gd name="csX19" fmla="*/ 14085120 w 14514888"/>
              <a:gd name="csY19" fmla="*/ 4579006 h 12538528"/>
              <a:gd name="csX20" fmla="*/ 13326972 w 14514888"/>
              <a:gd name="csY20" fmla="*/ 4579007 h 12538528"/>
              <a:gd name="csX21" fmla="*/ 12136399 w 14514888"/>
              <a:gd name="csY21" fmla="*/ 2783082 h 12538528"/>
              <a:gd name="csX22" fmla="*/ 13594911 w 14514888"/>
              <a:gd name="csY22" fmla="*/ 2783082 h 12538528"/>
              <a:gd name="csX23" fmla="*/ 14024679 w 14514888"/>
              <a:gd name="csY23" fmla="*/ 3212850 h 12538528"/>
              <a:gd name="csX24" fmla="*/ 13594911 w 14514888"/>
              <a:gd name="csY24" fmla="*/ 3642618 h 12538528"/>
              <a:gd name="csX25" fmla="*/ 12706211 w 14514888"/>
              <a:gd name="csY25" fmla="*/ 3642618 h 12538528"/>
              <a:gd name="csX26" fmla="*/ 0 w 14514888"/>
              <a:gd name="csY26" fmla="*/ 6822490 h 12538528"/>
              <a:gd name="csX27" fmla="*/ 10291409 w 14514888"/>
              <a:gd name="csY27" fmla="*/ 0 h 12538528"/>
              <a:gd name="csX28" fmla="*/ 12136399 w 14514888"/>
              <a:gd name="csY28" fmla="*/ 2783082 h 12538528"/>
              <a:gd name="csX29" fmla="*/ 10309167 w 14514888"/>
              <a:gd name="csY29" fmla="*/ 2783082 h 12538528"/>
              <a:gd name="csX30" fmla="*/ 10068879 w 14514888"/>
              <a:gd name="csY30" fmla="*/ 2856480 h 12538528"/>
              <a:gd name="csX31" fmla="*/ 9879399 w 14514888"/>
              <a:gd name="csY31" fmla="*/ 3212850 h 12538528"/>
              <a:gd name="csX32" fmla="*/ 10309167 w 14514888"/>
              <a:gd name="csY32" fmla="*/ 3642618 h 12538528"/>
              <a:gd name="csX33" fmla="*/ 12706211 w 14514888"/>
              <a:gd name="csY33" fmla="*/ 3642618 h 12538528"/>
              <a:gd name="csX34" fmla="*/ 12757159 w 14514888"/>
              <a:gd name="csY34" fmla="*/ 3719470 h 12538528"/>
              <a:gd name="csX35" fmla="*/ 9609021 w 14514888"/>
              <a:gd name="csY35" fmla="*/ 3719471 h 12538528"/>
              <a:gd name="csX36" fmla="*/ 9368735 w 14514888"/>
              <a:gd name="csY36" fmla="*/ 3792868 h 12538528"/>
              <a:gd name="csX37" fmla="*/ 9179254 w 14514888"/>
              <a:gd name="csY37" fmla="*/ 4149239 h 12538528"/>
              <a:gd name="csX38" fmla="*/ 9609021 w 14514888"/>
              <a:gd name="csY38" fmla="*/ 4579007 h 12538528"/>
              <a:gd name="csX39" fmla="*/ 13326972 w 14514888"/>
              <a:gd name="csY39" fmla="*/ 4579007 h 12538528"/>
              <a:gd name="csX40" fmla="*/ 13391501 w 14514888"/>
              <a:gd name="csY40" fmla="*/ 4676346 h 12538528"/>
              <a:gd name="csX41" fmla="*/ 8673646 w 14514888"/>
              <a:gd name="csY41" fmla="*/ 4676346 h 12538528"/>
              <a:gd name="csX42" fmla="*/ 8433359 w 14514888"/>
              <a:gd name="csY42" fmla="*/ 4749744 h 12538528"/>
              <a:gd name="csX43" fmla="*/ 8243879 w 14514888"/>
              <a:gd name="csY43" fmla="*/ 5106114 h 12538528"/>
              <a:gd name="csX44" fmla="*/ 8673647 w 14514888"/>
              <a:gd name="csY44" fmla="*/ 5535882 h 12538528"/>
              <a:gd name="csX45" fmla="*/ 13961314 w 14514888"/>
              <a:gd name="csY45" fmla="*/ 5535882 h 12538528"/>
              <a:gd name="csX46" fmla="*/ 14033439 w 14514888"/>
              <a:gd name="csY46" fmla="*/ 5644680 h 12538528"/>
              <a:gd name="csX47" fmla="*/ 13974380 w 14514888"/>
              <a:gd name="csY47" fmla="*/ 5638726 h 12538528"/>
              <a:gd name="csX48" fmla="*/ 9498282 w 14514888"/>
              <a:gd name="csY48" fmla="*/ 5638726 h 12538528"/>
              <a:gd name="csX49" fmla="*/ 9257995 w 14514888"/>
              <a:gd name="csY49" fmla="*/ 5712124 h 12538528"/>
              <a:gd name="csX50" fmla="*/ 9068514 w 14514888"/>
              <a:gd name="csY50" fmla="*/ 6068494 h 12538528"/>
              <a:gd name="csX51" fmla="*/ 9498282 w 14514888"/>
              <a:gd name="csY51" fmla="*/ 6498262 h 12538528"/>
              <a:gd name="csX52" fmla="*/ 12900798 w 14514888"/>
              <a:gd name="csY52" fmla="*/ 6498262 h 12538528"/>
              <a:gd name="csX53" fmla="*/ 12686989 w 14514888"/>
              <a:gd name="csY53" fmla="*/ 6640002 h 12538528"/>
              <a:gd name="csX54" fmla="*/ 9933033 w 14514888"/>
              <a:gd name="csY54" fmla="*/ 6640003 h 12538528"/>
              <a:gd name="csX55" fmla="*/ 9692746 w 14514888"/>
              <a:gd name="csY55" fmla="*/ 6713400 h 12538528"/>
              <a:gd name="csX56" fmla="*/ 9503265 w 14514888"/>
              <a:gd name="csY56" fmla="*/ 7069770 h 12538528"/>
              <a:gd name="csX57" fmla="*/ 9933032 w 14514888"/>
              <a:gd name="csY57" fmla="*/ 7499539 h 12538528"/>
              <a:gd name="csX58" fmla="*/ 11390418 w 14514888"/>
              <a:gd name="csY58" fmla="*/ 7499539 h 12538528"/>
              <a:gd name="csX59" fmla="*/ 3789336 w 14514888"/>
              <a:gd name="csY59" fmla="*/ 12538528 h 12538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514888" h="12538528">
                <a:moveTo>
                  <a:pt x="11390418" y="7499539"/>
                </a:moveTo>
                <a:lnTo>
                  <a:pt x="12686989" y="6640002"/>
                </a:lnTo>
                <a:lnTo>
                  <a:pt x="13218777" y="6640002"/>
                </a:lnTo>
                <a:cubicBezTo>
                  <a:pt x="13456131" y="6640003"/>
                  <a:pt x="13648545" y="6832417"/>
                  <a:pt x="13648545" y="7069771"/>
                </a:cubicBezTo>
                <a:cubicBezTo>
                  <a:pt x="13648545" y="7307124"/>
                  <a:pt x="13456131" y="7499538"/>
                  <a:pt x="13218777" y="7499538"/>
                </a:cubicBezTo>
                <a:close/>
                <a:moveTo>
                  <a:pt x="14033439" y="5644680"/>
                </a:moveTo>
                <a:lnTo>
                  <a:pt x="14060993" y="5647457"/>
                </a:lnTo>
                <a:cubicBezTo>
                  <a:pt x="14256831" y="5687532"/>
                  <a:pt x="14404149" y="5860809"/>
                  <a:pt x="14404149" y="6068494"/>
                </a:cubicBezTo>
                <a:cubicBezTo>
                  <a:pt x="14404148" y="6305849"/>
                  <a:pt x="14211734" y="6498262"/>
                  <a:pt x="13974381" y="6498262"/>
                </a:cubicBezTo>
                <a:lnTo>
                  <a:pt x="12900798" y="6498262"/>
                </a:lnTo>
                <a:lnTo>
                  <a:pt x="14080745" y="5716038"/>
                </a:lnTo>
                <a:close/>
                <a:moveTo>
                  <a:pt x="13391501" y="4676346"/>
                </a:moveTo>
                <a:lnTo>
                  <a:pt x="14028132" y="4676346"/>
                </a:lnTo>
                <a:cubicBezTo>
                  <a:pt x="14265486" y="4676346"/>
                  <a:pt x="14457900" y="4868761"/>
                  <a:pt x="14457900" y="5106114"/>
                </a:cubicBezTo>
                <a:cubicBezTo>
                  <a:pt x="14457900" y="5343468"/>
                  <a:pt x="14265487" y="5535882"/>
                  <a:pt x="14028132" y="5535882"/>
                </a:cubicBezTo>
                <a:lnTo>
                  <a:pt x="13961314" y="5535882"/>
                </a:lnTo>
                <a:close/>
                <a:moveTo>
                  <a:pt x="12757159" y="3719470"/>
                </a:moveTo>
                <a:lnTo>
                  <a:pt x="14085120" y="3719470"/>
                </a:lnTo>
                <a:cubicBezTo>
                  <a:pt x="14322474" y="3719470"/>
                  <a:pt x="14514888" y="3911884"/>
                  <a:pt x="14514888" y="4149238"/>
                </a:cubicBezTo>
                <a:cubicBezTo>
                  <a:pt x="14514887" y="4386593"/>
                  <a:pt x="14322473" y="4579007"/>
                  <a:pt x="14085120" y="4579006"/>
                </a:cubicBezTo>
                <a:lnTo>
                  <a:pt x="13326972" y="4579007"/>
                </a:lnTo>
                <a:close/>
                <a:moveTo>
                  <a:pt x="12136399" y="2783082"/>
                </a:moveTo>
                <a:lnTo>
                  <a:pt x="13594911" y="2783082"/>
                </a:lnTo>
                <a:cubicBezTo>
                  <a:pt x="13832265" y="2783082"/>
                  <a:pt x="14024679" y="2975496"/>
                  <a:pt x="14024679" y="3212850"/>
                </a:cubicBezTo>
                <a:cubicBezTo>
                  <a:pt x="14024679" y="3450204"/>
                  <a:pt x="13832265" y="3642618"/>
                  <a:pt x="13594911" y="3642618"/>
                </a:cubicBezTo>
                <a:lnTo>
                  <a:pt x="12706211" y="3642618"/>
                </a:lnTo>
                <a:close/>
                <a:moveTo>
                  <a:pt x="0" y="6822490"/>
                </a:moveTo>
                <a:lnTo>
                  <a:pt x="10291409" y="0"/>
                </a:lnTo>
                <a:lnTo>
                  <a:pt x="12136399" y="2783082"/>
                </a:lnTo>
                <a:lnTo>
                  <a:pt x="10309167" y="2783082"/>
                </a:lnTo>
                <a:cubicBezTo>
                  <a:pt x="10220159" y="2783082"/>
                  <a:pt x="10137471" y="2810141"/>
                  <a:pt x="10068879" y="2856480"/>
                </a:cubicBezTo>
                <a:cubicBezTo>
                  <a:pt x="9954561" y="2933712"/>
                  <a:pt x="9879399" y="3064504"/>
                  <a:pt x="9879399" y="3212850"/>
                </a:cubicBezTo>
                <a:cubicBezTo>
                  <a:pt x="9879399" y="3450204"/>
                  <a:pt x="10071813" y="3642618"/>
                  <a:pt x="10309167" y="3642618"/>
                </a:cubicBezTo>
                <a:lnTo>
                  <a:pt x="12706211" y="3642618"/>
                </a:lnTo>
                <a:lnTo>
                  <a:pt x="12757159" y="3719470"/>
                </a:lnTo>
                <a:lnTo>
                  <a:pt x="9609021" y="3719471"/>
                </a:lnTo>
                <a:cubicBezTo>
                  <a:pt x="9520014" y="3719471"/>
                  <a:pt x="9437326" y="3746529"/>
                  <a:pt x="9368735" y="3792868"/>
                </a:cubicBezTo>
                <a:cubicBezTo>
                  <a:pt x="9254415" y="3870101"/>
                  <a:pt x="9179254" y="4000892"/>
                  <a:pt x="9179254" y="4149239"/>
                </a:cubicBezTo>
                <a:cubicBezTo>
                  <a:pt x="9179253" y="4386593"/>
                  <a:pt x="9371667" y="4579007"/>
                  <a:pt x="9609021" y="4579007"/>
                </a:cubicBezTo>
                <a:lnTo>
                  <a:pt x="13326972" y="4579007"/>
                </a:lnTo>
                <a:lnTo>
                  <a:pt x="13391501" y="4676346"/>
                </a:lnTo>
                <a:lnTo>
                  <a:pt x="8673646" y="4676346"/>
                </a:lnTo>
                <a:cubicBezTo>
                  <a:pt x="8584639" y="4676346"/>
                  <a:pt x="8501951" y="4703405"/>
                  <a:pt x="8433359" y="4749744"/>
                </a:cubicBezTo>
                <a:cubicBezTo>
                  <a:pt x="8319040" y="4826976"/>
                  <a:pt x="8243879" y="4957768"/>
                  <a:pt x="8243879" y="5106114"/>
                </a:cubicBezTo>
                <a:cubicBezTo>
                  <a:pt x="8243878" y="5343468"/>
                  <a:pt x="8436292" y="5535882"/>
                  <a:pt x="8673647" y="5535882"/>
                </a:cubicBezTo>
                <a:lnTo>
                  <a:pt x="13961314" y="5535882"/>
                </a:lnTo>
                <a:lnTo>
                  <a:pt x="14033439" y="5644680"/>
                </a:lnTo>
                <a:lnTo>
                  <a:pt x="13974380" y="5638726"/>
                </a:lnTo>
                <a:lnTo>
                  <a:pt x="9498282" y="5638726"/>
                </a:lnTo>
                <a:cubicBezTo>
                  <a:pt x="9409274" y="5638726"/>
                  <a:pt x="9326586" y="5665785"/>
                  <a:pt x="9257995" y="5712124"/>
                </a:cubicBezTo>
                <a:cubicBezTo>
                  <a:pt x="9143676" y="5789356"/>
                  <a:pt x="9068514" y="5920148"/>
                  <a:pt x="9068514" y="6068494"/>
                </a:cubicBezTo>
                <a:cubicBezTo>
                  <a:pt x="9068514" y="6305848"/>
                  <a:pt x="9260928" y="6498262"/>
                  <a:pt x="9498282" y="6498262"/>
                </a:cubicBezTo>
                <a:lnTo>
                  <a:pt x="12900798" y="6498262"/>
                </a:lnTo>
                <a:lnTo>
                  <a:pt x="12686989" y="6640002"/>
                </a:lnTo>
                <a:lnTo>
                  <a:pt x="9933033" y="6640003"/>
                </a:lnTo>
                <a:cubicBezTo>
                  <a:pt x="9844025" y="6640003"/>
                  <a:pt x="9761337" y="6667061"/>
                  <a:pt x="9692746" y="6713400"/>
                </a:cubicBezTo>
                <a:cubicBezTo>
                  <a:pt x="9578426" y="6790633"/>
                  <a:pt x="9503265" y="6921424"/>
                  <a:pt x="9503265" y="7069770"/>
                </a:cubicBezTo>
                <a:cubicBezTo>
                  <a:pt x="9503264" y="7307124"/>
                  <a:pt x="9695679" y="7499538"/>
                  <a:pt x="9933032" y="7499539"/>
                </a:cubicBezTo>
                <a:lnTo>
                  <a:pt x="11390418" y="7499539"/>
                </a:lnTo>
                <a:lnTo>
                  <a:pt x="3789336" y="1253852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49731C-FF2C-0B06-7251-E12E72552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899404" y="-2653347"/>
            <a:ext cx="8497824" cy="2387600"/>
          </a:xfrm>
        </p:spPr>
        <p:txBody>
          <a:bodyPr>
            <a:noAutofit/>
          </a:bodyPr>
          <a:lstStyle/>
          <a:p>
            <a:pPr algn="l"/>
            <a:r>
              <a:rPr lang="en-US" sz="12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 SemiConden" panose="020B0502040204020203" pitchFamily="34" charset="0"/>
              </a:rPr>
              <a:t>Pembelajaran</a:t>
            </a:r>
            <a:r>
              <a:rPr lang="en-US" sz="1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en-US" sz="12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 SemiConden" panose="020B0502040204020203" pitchFamily="34" charset="0"/>
              </a:rPr>
              <a:t>Mendalam</a:t>
            </a:r>
            <a:endParaRPr lang="en-ID" sz="12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6005B-5211-19F4-442E-CD77581B9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9671304" y="4969984"/>
            <a:ext cx="9144000" cy="85953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MGMP </a:t>
            </a:r>
            <a:r>
              <a:rPr lang="en-US" dirty="0" err="1"/>
              <a:t>Informatika</a:t>
            </a:r>
            <a:r>
              <a:rPr lang="en-US" dirty="0"/>
              <a:t> SMA</a:t>
            </a:r>
          </a:p>
          <a:p>
            <a:pPr algn="just"/>
            <a:r>
              <a:rPr lang="en-US" dirty="0" err="1"/>
              <a:t>Kabupaten</a:t>
            </a:r>
            <a:r>
              <a:rPr lang="en-US" dirty="0"/>
              <a:t> Aceh Selatan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937072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49395-459436810_medium">
            <a:hlinkClick r:id="" action="ppaction://media"/>
            <a:extLst>
              <a:ext uri="{FF2B5EF4-FFF2-40B4-BE49-F238E27FC236}">
                <a16:creationId xmlns:a16="http://schemas.microsoft.com/office/drawing/2014/main" id="{85B96C81-BE75-3126-181E-F401541110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0730" y="1819656"/>
            <a:ext cx="12192000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59541C6-9664-A9E5-D18D-31CA8AAC8E9E}"/>
              </a:ext>
            </a:extLst>
          </p:cNvPr>
          <p:cNvSpPr/>
          <p:nvPr/>
        </p:nvSpPr>
        <p:spPr>
          <a:xfrm rot="2012497">
            <a:off x="-1058242" y="-2720323"/>
            <a:ext cx="14514888" cy="12538528"/>
          </a:xfrm>
          <a:custGeom>
            <a:avLst/>
            <a:gdLst>
              <a:gd name="csX0" fmla="*/ 11390418 w 14514888"/>
              <a:gd name="csY0" fmla="*/ 7499539 h 12538528"/>
              <a:gd name="csX1" fmla="*/ 12686989 w 14514888"/>
              <a:gd name="csY1" fmla="*/ 6640002 h 12538528"/>
              <a:gd name="csX2" fmla="*/ 13218777 w 14514888"/>
              <a:gd name="csY2" fmla="*/ 6640002 h 12538528"/>
              <a:gd name="csX3" fmla="*/ 13648545 w 14514888"/>
              <a:gd name="csY3" fmla="*/ 7069771 h 12538528"/>
              <a:gd name="csX4" fmla="*/ 13218777 w 14514888"/>
              <a:gd name="csY4" fmla="*/ 7499538 h 12538528"/>
              <a:gd name="csX5" fmla="*/ 14033439 w 14514888"/>
              <a:gd name="csY5" fmla="*/ 5644680 h 12538528"/>
              <a:gd name="csX6" fmla="*/ 14060993 w 14514888"/>
              <a:gd name="csY6" fmla="*/ 5647457 h 12538528"/>
              <a:gd name="csX7" fmla="*/ 14404149 w 14514888"/>
              <a:gd name="csY7" fmla="*/ 6068494 h 12538528"/>
              <a:gd name="csX8" fmla="*/ 13974381 w 14514888"/>
              <a:gd name="csY8" fmla="*/ 6498262 h 12538528"/>
              <a:gd name="csX9" fmla="*/ 12900798 w 14514888"/>
              <a:gd name="csY9" fmla="*/ 6498262 h 12538528"/>
              <a:gd name="csX10" fmla="*/ 14080745 w 14514888"/>
              <a:gd name="csY10" fmla="*/ 5716038 h 12538528"/>
              <a:gd name="csX11" fmla="*/ 13391501 w 14514888"/>
              <a:gd name="csY11" fmla="*/ 4676346 h 12538528"/>
              <a:gd name="csX12" fmla="*/ 14028132 w 14514888"/>
              <a:gd name="csY12" fmla="*/ 4676346 h 12538528"/>
              <a:gd name="csX13" fmla="*/ 14457900 w 14514888"/>
              <a:gd name="csY13" fmla="*/ 5106114 h 12538528"/>
              <a:gd name="csX14" fmla="*/ 14028132 w 14514888"/>
              <a:gd name="csY14" fmla="*/ 5535882 h 12538528"/>
              <a:gd name="csX15" fmla="*/ 13961314 w 14514888"/>
              <a:gd name="csY15" fmla="*/ 5535882 h 12538528"/>
              <a:gd name="csX16" fmla="*/ 12757159 w 14514888"/>
              <a:gd name="csY16" fmla="*/ 3719470 h 12538528"/>
              <a:gd name="csX17" fmla="*/ 14085120 w 14514888"/>
              <a:gd name="csY17" fmla="*/ 3719470 h 12538528"/>
              <a:gd name="csX18" fmla="*/ 14514888 w 14514888"/>
              <a:gd name="csY18" fmla="*/ 4149238 h 12538528"/>
              <a:gd name="csX19" fmla="*/ 14085120 w 14514888"/>
              <a:gd name="csY19" fmla="*/ 4579006 h 12538528"/>
              <a:gd name="csX20" fmla="*/ 13326972 w 14514888"/>
              <a:gd name="csY20" fmla="*/ 4579007 h 12538528"/>
              <a:gd name="csX21" fmla="*/ 12136399 w 14514888"/>
              <a:gd name="csY21" fmla="*/ 2783082 h 12538528"/>
              <a:gd name="csX22" fmla="*/ 13594911 w 14514888"/>
              <a:gd name="csY22" fmla="*/ 2783082 h 12538528"/>
              <a:gd name="csX23" fmla="*/ 14024679 w 14514888"/>
              <a:gd name="csY23" fmla="*/ 3212850 h 12538528"/>
              <a:gd name="csX24" fmla="*/ 13594911 w 14514888"/>
              <a:gd name="csY24" fmla="*/ 3642618 h 12538528"/>
              <a:gd name="csX25" fmla="*/ 12706211 w 14514888"/>
              <a:gd name="csY25" fmla="*/ 3642618 h 12538528"/>
              <a:gd name="csX26" fmla="*/ 0 w 14514888"/>
              <a:gd name="csY26" fmla="*/ 6822490 h 12538528"/>
              <a:gd name="csX27" fmla="*/ 10291409 w 14514888"/>
              <a:gd name="csY27" fmla="*/ 0 h 12538528"/>
              <a:gd name="csX28" fmla="*/ 12136399 w 14514888"/>
              <a:gd name="csY28" fmla="*/ 2783082 h 12538528"/>
              <a:gd name="csX29" fmla="*/ 10309167 w 14514888"/>
              <a:gd name="csY29" fmla="*/ 2783082 h 12538528"/>
              <a:gd name="csX30" fmla="*/ 10068879 w 14514888"/>
              <a:gd name="csY30" fmla="*/ 2856480 h 12538528"/>
              <a:gd name="csX31" fmla="*/ 9879399 w 14514888"/>
              <a:gd name="csY31" fmla="*/ 3212850 h 12538528"/>
              <a:gd name="csX32" fmla="*/ 10309167 w 14514888"/>
              <a:gd name="csY32" fmla="*/ 3642618 h 12538528"/>
              <a:gd name="csX33" fmla="*/ 12706211 w 14514888"/>
              <a:gd name="csY33" fmla="*/ 3642618 h 12538528"/>
              <a:gd name="csX34" fmla="*/ 12757159 w 14514888"/>
              <a:gd name="csY34" fmla="*/ 3719470 h 12538528"/>
              <a:gd name="csX35" fmla="*/ 9609021 w 14514888"/>
              <a:gd name="csY35" fmla="*/ 3719471 h 12538528"/>
              <a:gd name="csX36" fmla="*/ 9368735 w 14514888"/>
              <a:gd name="csY36" fmla="*/ 3792868 h 12538528"/>
              <a:gd name="csX37" fmla="*/ 9179254 w 14514888"/>
              <a:gd name="csY37" fmla="*/ 4149239 h 12538528"/>
              <a:gd name="csX38" fmla="*/ 9609021 w 14514888"/>
              <a:gd name="csY38" fmla="*/ 4579007 h 12538528"/>
              <a:gd name="csX39" fmla="*/ 13326972 w 14514888"/>
              <a:gd name="csY39" fmla="*/ 4579007 h 12538528"/>
              <a:gd name="csX40" fmla="*/ 13391501 w 14514888"/>
              <a:gd name="csY40" fmla="*/ 4676346 h 12538528"/>
              <a:gd name="csX41" fmla="*/ 8673646 w 14514888"/>
              <a:gd name="csY41" fmla="*/ 4676346 h 12538528"/>
              <a:gd name="csX42" fmla="*/ 8433359 w 14514888"/>
              <a:gd name="csY42" fmla="*/ 4749744 h 12538528"/>
              <a:gd name="csX43" fmla="*/ 8243879 w 14514888"/>
              <a:gd name="csY43" fmla="*/ 5106114 h 12538528"/>
              <a:gd name="csX44" fmla="*/ 8673647 w 14514888"/>
              <a:gd name="csY44" fmla="*/ 5535882 h 12538528"/>
              <a:gd name="csX45" fmla="*/ 13961314 w 14514888"/>
              <a:gd name="csY45" fmla="*/ 5535882 h 12538528"/>
              <a:gd name="csX46" fmla="*/ 14033439 w 14514888"/>
              <a:gd name="csY46" fmla="*/ 5644680 h 12538528"/>
              <a:gd name="csX47" fmla="*/ 13974380 w 14514888"/>
              <a:gd name="csY47" fmla="*/ 5638726 h 12538528"/>
              <a:gd name="csX48" fmla="*/ 9498282 w 14514888"/>
              <a:gd name="csY48" fmla="*/ 5638726 h 12538528"/>
              <a:gd name="csX49" fmla="*/ 9257995 w 14514888"/>
              <a:gd name="csY49" fmla="*/ 5712124 h 12538528"/>
              <a:gd name="csX50" fmla="*/ 9068514 w 14514888"/>
              <a:gd name="csY50" fmla="*/ 6068494 h 12538528"/>
              <a:gd name="csX51" fmla="*/ 9498282 w 14514888"/>
              <a:gd name="csY51" fmla="*/ 6498262 h 12538528"/>
              <a:gd name="csX52" fmla="*/ 12900798 w 14514888"/>
              <a:gd name="csY52" fmla="*/ 6498262 h 12538528"/>
              <a:gd name="csX53" fmla="*/ 12686989 w 14514888"/>
              <a:gd name="csY53" fmla="*/ 6640002 h 12538528"/>
              <a:gd name="csX54" fmla="*/ 9933033 w 14514888"/>
              <a:gd name="csY54" fmla="*/ 6640003 h 12538528"/>
              <a:gd name="csX55" fmla="*/ 9692746 w 14514888"/>
              <a:gd name="csY55" fmla="*/ 6713400 h 12538528"/>
              <a:gd name="csX56" fmla="*/ 9503265 w 14514888"/>
              <a:gd name="csY56" fmla="*/ 7069770 h 12538528"/>
              <a:gd name="csX57" fmla="*/ 9933032 w 14514888"/>
              <a:gd name="csY57" fmla="*/ 7499539 h 12538528"/>
              <a:gd name="csX58" fmla="*/ 11390418 w 14514888"/>
              <a:gd name="csY58" fmla="*/ 7499539 h 12538528"/>
              <a:gd name="csX59" fmla="*/ 3789336 w 14514888"/>
              <a:gd name="csY59" fmla="*/ 12538528 h 12538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</a:cxnLst>
            <a:rect l="l" t="t" r="r" b="b"/>
            <a:pathLst>
              <a:path w="14514888" h="12538528">
                <a:moveTo>
                  <a:pt x="11390418" y="7499539"/>
                </a:moveTo>
                <a:lnTo>
                  <a:pt x="12686989" y="6640002"/>
                </a:lnTo>
                <a:lnTo>
                  <a:pt x="13218777" y="6640002"/>
                </a:lnTo>
                <a:cubicBezTo>
                  <a:pt x="13456131" y="6640003"/>
                  <a:pt x="13648545" y="6832417"/>
                  <a:pt x="13648545" y="7069771"/>
                </a:cubicBezTo>
                <a:cubicBezTo>
                  <a:pt x="13648545" y="7307124"/>
                  <a:pt x="13456131" y="7499538"/>
                  <a:pt x="13218777" y="7499538"/>
                </a:cubicBezTo>
                <a:close/>
                <a:moveTo>
                  <a:pt x="14033439" y="5644680"/>
                </a:moveTo>
                <a:lnTo>
                  <a:pt x="14060993" y="5647457"/>
                </a:lnTo>
                <a:cubicBezTo>
                  <a:pt x="14256831" y="5687532"/>
                  <a:pt x="14404149" y="5860809"/>
                  <a:pt x="14404149" y="6068494"/>
                </a:cubicBezTo>
                <a:cubicBezTo>
                  <a:pt x="14404148" y="6305849"/>
                  <a:pt x="14211734" y="6498262"/>
                  <a:pt x="13974381" y="6498262"/>
                </a:cubicBezTo>
                <a:lnTo>
                  <a:pt x="12900798" y="6498262"/>
                </a:lnTo>
                <a:lnTo>
                  <a:pt x="14080745" y="5716038"/>
                </a:lnTo>
                <a:close/>
                <a:moveTo>
                  <a:pt x="13391501" y="4676346"/>
                </a:moveTo>
                <a:lnTo>
                  <a:pt x="14028132" y="4676346"/>
                </a:lnTo>
                <a:cubicBezTo>
                  <a:pt x="14265486" y="4676346"/>
                  <a:pt x="14457900" y="4868761"/>
                  <a:pt x="14457900" y="5106114"/>
                </a:cubicBezTo>
                <a:cubicBezTo>
                  <a:pt x="14457900" y="5343468"/>
                  <a:pt x="14265487" y="5535882"/>
                  <a:pt x="14028132" y="5535882"/>
                </a:cubicBezTo>
                <a:lnTo>
                  <a:pt x="13961314" y="5535882"/>
                </a:lnTo>
                <a:close/>
                <a:moveTo>
                  <a:pt x="12757159" y="3719470"/>
                </a:moveTo>
                <a:lnTo>
                  <a:pt x="14085120" y="3719470"/>
                </a:lnTo>
                <a:cubicBezTo>
                  <a:pt x="14322474" y="3719470"/>
                  <a:pt x="14514888" y="3911884"/>
                  <a:pt x="14514888" y="4149238"/>
                </a:cubicBezTo>
                <a:cubicBezTo>
                  <a:pt x="14514887" y="4386593"/>
                  <a:pt x="14322473" y="4579007"/>
                  <a:pt x="14085120" y="4579006"/>
                </a:cubicBezTo>
                <a:lnTo>
                  <a:pt x="13326972" y="4579007"/>
                </a:lnTo>
                <a:close/>
                <a:moveTo>
                  <a:pt x="12136399" y="2783082"/>
                </a:moveTo>
                <a:lnTo>
                  <a:pt x="13594911" y="2783082"/>
                </a:lnTo>
                <a:cubicBezTo>
                  <a:pt x="13832265" y="2783082"/>
                  <a:pt x="14024679" y="2975496"/>
                  <a:pt x="14024679" y="3212850"/>
                </a:cubicBezTo>
                <a:cubicBezTo>
                  <a:pt x="14024679" y="3450204"/>
                  <a:pt x="13832265" y="3642618"/>
                  <a:pt x="13594911" y="3642618"/>
                </a:cubicBezTo>
                <a:lnTo>
                  <a:pt x="12706211" y="3642618"/>
                </a:lnTo>
                <a:close/>
                <a:moveTo>
                  <a:pt x="0" y="6822490"/>
                </a:moveTo>
                <a:lnTo>
                  <a:pt x="10291409" y="0"/>
                </a:lnTo>
                <a:lnTo>
                  <a:pt x="12136399" y="2783082"/>
                </a:lnTo>
                <a:lnTo>
                  <a:pt x="10309167" y="2783082"/>
                </a:lnTo>
                <a:cubicBezTo>
                  <a:pt x="10220159" y="2783082"/>
                  <a:pt x="10137471" y="2810141"/>
                  <a:pt x="10068879" y="2856480"/>
                </a:cubicBezTo>
                <a:cubicBezTo>
                  <a:pt x="9954561" y="2933712"/>
                  <a:pt x="9879399" y="3064504"/>
                  <a:pt x="9879399" y="3212850"/>
                </a:cubicBezTo>
                <a:cubicBezTo>
                  <a:pt x="9879399" y="3450204"/>
                  <a:pt x="10071813" y="3642618"/>
                  <a:pt x="10309167" y="3642618"/>
                </a:cubicBezTo>
                <a:lnTo>
                  <a:pt x="12706211" y="3642618"/>
                </a:lnTo>
                <a:lnTo>
                  <a:pt x="12757159" y="3719470"/>
                </a:lnTo>
                <a:lnTo>
                  <a:pt x="9609021" y="3719471"/>
                </a:lnTo>
                <a:cubicBezTo>
                  <a:pt x="9520014" y="3719471"/>
                  <a:pt x="9437326" y="3746529"/>
                  <a:pt x="9368735" y="3792868"/>
                </a:cubicBezTo>
                <a:cubicBezTo>
                  <a:pt x="9254415" y="3870101"/>
                  <a:pt x="9179254" y="4000892"/>
                  <a:pt x="9179254" y="4149239"/>
                </a:cubicBezTo>
                <a:cubicBezTo>
                  <a:pt x="9179253" y="4386593"/>
                  <a:pt x="9371667" y="4579007"/>
                  <a:pt x="9609021" y="4579007"/>
                </a:cubicBezTo>
                <a:lnTo>
                  <a:pt x="13326972" y="4579007"/>
                </a:lnTo>
                <a:lnTo>
                  <a:pt x="13391501" y="4676346"/>
                </a:lnTo>
                <a:lnTo>
                  <a:pt x="8673646" y="4676346"/>
                </a:lnTo>
                <a:cubicBezTo>
                  <a:pt x="8584639" y="4676346"/>
                  <a:pt x="8501951" y="4703405"/>
                  <a:pt x="8433359" y="4749744"/>
                </a:cubicBezTo>
                <a:cubicBezTo>
                  <a:pt x="8319040" y="4826976"/>
                  <a:pt x="8243879" y="4957768"/>
                  <a:pt x="8243879" y="5106114"/>
                </a:cubicBezTo>
                <a:cubicBezTo>
                  <a:pt x="8243878" y="5343468"/>
                  <a:pt x="8436292" y="5535882"/>
                  <a:pt x="8673647" y="5535882"/>
                </a:cubicBezTo>
                <a:lnTo>
                  <a:pt x="13961314" y="5535882"/>
                </a:lnTo>
                <a:lnTo>
                  <a:pt x="14033439" y="5644680"/>
                </a:lnTo>
                <a:lnTo>
                  <a:pt x="13974380" y="5638726"/>
                </a:lnTo>
                <a:lnTo>
                  <a:pt x="9498282" y="5638726"/>
                </a:lnTo>
                <a:cubicBezTo>
                  <a:pt x="9409274" y="5638726"/>
                  <a:pt x="9326586" y="5665785"/>
                  <a:pt x="9257995" y="5712124"/>
                </a:cubicBezTo>
                <a:cubicBezTo>
                  <a:pt x="9143676" y="5789356"/>
                  <a:pt x="9068514" y="5920148"/>
                  <a:pt x="9068514" y="6068494"/>
                </a:cubicBezTo>
                <a:cubicBezTo>
                  <a:pt x="9068514" y="6305848"/>
                  <a:pt x="9260928" y="6498262"/>
                  <a:pt x="9498282" y="6498262"/>
                </a:cubicBezTo>
                <a:lnTo>
                  <a:pt x="12900798" y="6498262"/>
                </a:lnTo>
                <a:lnTo>
                  <a:pt x="12686989" y="6640002"/>
                </a:lnTo>
                <a:lnTo>
                  <a:pt x="9933033" y="6640003"/>
                </a:lnTo>
                <a:cubicBezTo>
                  <a:pt x="9844025" y="6640003"/>
                  <a:pt x="9761337" y="6667061"/>
                  <a:pt x="9692746" y="6713400"/>
                </a:cubicBezTo>
                <a:cubicBezTo>
                  <a:pt x="9578426" y="6790633"/>
                  <a:pt x="9503265" y="6921424"/>
                  <a:pt x="9503265" y="7069770"/>
                </a:cubicBezTo>
                <a:cubicBezTo>
                  <a:pt x="9503264" y="7307124"/>
                  <a:pt x="9695679" y="7499538"/>
                  <a:pt x="9933032" y="7499539"/>
                </a:cubicBezTo>
                <a:lnTo>
                  <a:pt x="11390418" y="7499539"/>
                </a:lnTo>
                <a:lnTo>
                  <a:pt x="3789336" y="1253852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49731C-FF2C-0B06-7251-E12E72552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896" y="1899603"/>
            <a:ext cx="8497824" cy="2387600"/>
          </a:xfrm>
        </p:spPr>
        <p:txBody>
          <a:bodyPr>
            <a:noAutofit/>
          </a:bodyPr>
          <a:lstStyle/>
          <a:p>
            <a:pPr algn="l"/>
            <a:r>
              <a:rPr lang="en-US" sz="12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 SemiConden" panose="020B0502040204020203" pitchFamily="34" charset="0"/>
              </a:rPr>
              <a:t>Pembelajaran</a:t>
            </a:r>
            <a:r>
              <a:rPr lang="en-US" sz="1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en-US" sz="12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 SemiConden" panose="020B0502040204020203" pitchFamily="34" charset="0"/>
              </a:rPr>
              <a:t>Mendalam</a:t>
            </a:r>
            <a:endParaRPr lang="en-ID" sz="12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6005B-5211-19F4-442E-CD77581B9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896" y="4389120"/>
            <a:ext cx="9144000" cy="85953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MGMP </a:t>
            </a:r>
            <a:r>
              <a:rPr lang="en-US" dirty="0" err="1"/>
              <a:t>Informatika</a:t>
            </a:r>
            <a:r>
              <a:rPr lang="en-US" dirty="0"/>
              <a:t> SMA</a:t>
            </a:r>
          </a:p>
          <a:p>
            <a:pPr algn="just"/>
            <a:r>
              <a:rPr lang="en-US" dirty="0" err="1"/>
              <a:t>Kabupaten</a:t>
            </a:r>
            <a:r>
              <a:rPr lang="en-US" dirty="0"/>
              <a:t> Aceh Selatan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725355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1242D4-B490-93F9-DAEA-2A7197F97A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AD1C30-4608-145D-7F67-FB0F08AE4411}"/>
              </a:ext>
            </a:extLst>
          </p:cNvPr>
          <p:cNvSpPr txBox="1"/>
          <p:nvPr/>
        </p:nvSpPr>
        <p:spPr>
          <a:xfrm>
            <a:off x="2490374" y="247650"/>
            <a:ext cx="835677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Pembelajaran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Mendalam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8AB26B-FBD2-F083-8CD3-11D0A9024170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F9549EAB-94A4-5099-F5F6-2C6DCA95A807}"/>
              </a:ext>
            </a:extLst>
          </p:cNvPr>
          <p:cNvSpPr/>
          <p:nvPr/>
        </p:nvSpPr>
        <p:spPr>
          <a:xfrm rot="16200000">
            <a:off x="779716" y="994637"/>
            <a:ext cx="831600" cy="211455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5DA5F0-9096-BF19-C3A6-EDA99AF2D1C1}"/>
              </a:ext>
            </a:extLst>
          </p:cNvPr>
          <p:cNvSpPr txBox="1"/>
          <p:nvPr/>
        </p:nvSpPr>
        <p:spPr>
          <a:xfrm>
            <a:off x="168380" y="2538847"/>
            <a:ext cx="1992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Dimensi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Profil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Lulusan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141293-0693-417B-E615-F71859A5585F}"/>
              </a:ext>
            </a:extLst>
          </p:cNvPr>
          <p:cNvSpPr txBox="1"/>
          <p:nvPr/>
        </p:nvSpPr>
        <p:spPr>
          <a:xfrm>
            <a:off x="168380" y="344037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Prinsip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08083B-34BA-E079-2F61-E87F32686B9B}"/>
              </a:ext>
            </a:extLst>
          </p:cNvPr>
          <p:cNvSpPr txBox="1"/>
          <p:nvPr/>
        </p:nvSpPr>
        <p:spPr>
          <a:xfrm>
            <a:off x="168380" y="4341898"/>
            <a:ext cx="1780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Pengalaman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Belajar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530746-A2C6-4EA6-9A9B-D5B96522147A}"/>
              </a:ext>
            </a:extLst>
          </p:cNvPr>
          <p:cNvSpPr txBox="1"/>
          <p:nvPr/>
        </p:nvSpPr>
        <p:spPr>
          <a:xfrm>
            <a:off x="2490374" y="1636112"/>
            <a:ext cx="85210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enekankan</a:t>
            </a:r>
            <a:r>
              <a:rPr lang="en-ID" dirty="0"/>
              <a:t> pada </a:t>
            </a:r>
            <a:r>
              <a:rPr lang="en-ID" dirty="0" err="1"/>
              <a:t>penciptaan</a:t>
            </a:r>
            <a:r>
              <a:rPr lang="en-ID" dirty="0"/>
              <a:t> </a:t>
            </a:r>
            <a:r>
              <a:rPr lang="en-ID" dirty="0" err="1"/>
              <a:t>suasana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dan proses</a:t>
            </a:r>
          </a:p>
          <a:p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berkesadaran</a:t>
            </a:r>
            <a:r>
              <a:rPr lang="en-ID" dirty="0"/>
              <a:t>, </a:t>
            </a:r>
            <a:r>
              <a:rPr lang="en-ID" dirty="0" err="1"/>
              <a:t>bermakna</a:t>
            </a:r>
            <a:r>
              <a:rPr lang="en-ID" dirty="0"/>
              <a:t>, dan </a:t>
            </a:r>
            <a:r>
              <a:rPr lang="en-ID" dirty="0" err="1"/>
              <a:t>menggembirakan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olah</a:t>
            </a:r>
            <a:r>
              <a:rPr lang="en-ID" dirty="0"/>
              <a:t> </a:t>
            </a:r>
            <a:r>
              <a:rPr lang="en-ID" dirty="0" err="1"/>
              <a:t>pikir</a:t>
            </a:r>
            <a:r>
              <a:rPr lang="en-ID" dirty="0"/>
              <a:t>, </a:t>
            </a:r>
            <a:r>
              <a:rPr lang="en-ID" dirty="0" err="1"/>
              <a:t>olah</a:t>
            </a:r>
            <a:r>
              <a:rPr lang="en-ID" dirty="0"/>
              <a:t> </a:t>
            </a:r>
            <a:r>
              <a:rPr lang="en-ID" dirty="0" err="1"/>
              <a:t>hati</a:t>
            </a:r>
            <a:r>
              <a:rPr lang="en-ID" dirty="0"/>
              <a:t>.</a:t>
            </a:r>
          </a:p>
          <a:p>
            <a:endParaRPr lang="en-ID" dirty="0"/>
          </a:p>
          <a:p>
            <a:endParaRPr lang="en-ID" dirty="0"/>
          </a:p>
          <a:p>
            <a:r>
              <a:rPr lang="en-ID" dirty="0" err="1"/>
              <a:t>Acuan</a:t>
            </a:r>
            <a:r>
              <a:rPr lang="en-ID" dirty="0"/>
              <a:t> :</a:t>
            </a:r>
          </a:p>
          <a:p>
            <a:r>
              <a:rPr lang="en-ID" dirty="0"/>
              <a:t>Panduan </a:t>
            </a:r>
            <a:r>
              <a:rPr lang="en-ID" dirty="0" err="1"/>
              <a:t>Pembelajaran</a:t>
            </a:r>
            <a:r>
              <a:rPr lang="en-ID" dirty="0"/>
              <a:t> dan </a:t>
            </a:r>
            <a:r>
              <a:rPr lang="en-ID" dirty="0" err="1"/>
              <a:t>Asesmen</a:t>
            </a:r>
            <a:r>
              <a:rPr lang="en-ID" dirty="0"/>
              <a:t> </a:t>
            </a:r>
            <a:r>
              <a:rPr lang="en-ID" dirty="0" err="1"/>
              <a:t>Revisi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2025</a:t>
            </a:r>
          </a:p>
          <a:p>
            <a:endParaRPr lang="en-ID" dirty="0"/>
          </a:p>
          <a:p>
            <a:r>
              <a:rPr lang="en-ID" dirty="0"/>
              <a:t>Panduan Mata Pelajaran </a:t>
            </a:r>
            <a:r>
              <a:rPr lang="en-ID" dirty="0" err="1"/>
              <a:t>Informatika</a:t>
            </a:r>
            <a:r>
              <a:rPr lang="en-ID" dirty="0"/>
              <a:t> Rev3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F46E6D-66BD-F2D7-EDB6-64A35EABB6ED}"/>
              </a:ext>
            </a:extLst>
          </p:cNvPr>
          <p:cNvSpPr txBox="1"/>
          <p:nvPr/>
        </p:nvSpPr>
        <p:spPr>
          <a:xfrm>
            <a:off x="168380" y="524342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Kerangka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C67E25-C762-8EE2-AFC0-155F52205FB3}"/>
              </a:ext>
            </a:extLst>
          </p:cNvPr>
          <p:cNvSpPr txBox="1"/>
          <p:nvPr/>
        </p:nvSpPr>
        <p:spPr>
          <a:xfrm>
            <a:off x="190756" y="1797973"/>
            <a:ext cx="1451744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/>
              <a:t>Pengantar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4045803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34177-1EED-F884-F3B6-A5C942314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1B25FC-45A1-7593-2146-84B01F0AF4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0ECEF-0BF3-2DA5-C7F7-6F6CCB74F964}"/>
              </a:ext>
            </a:extLst>
          </p:cNvPr>
          <p:cNvSpPr txBox="1"/>
          <p:nvPr/>
        </p:nvSpPr>
        <p:spPr>
          <a:xfrm>
            <a:off x="2490374" y="247650"/>
            <a:ext cx="763061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Dimensi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Profil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Lulusan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706499-4C2B-251B-3EEE-388D04A5F115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DEEADD01-8937-5AA8-DA0C-4A19F702D009}"/>
              </a:ext>
            </a:extLst>
          </p:cNvPr>
          <p:cNvSpPr/>
          <p:nvPr/>
        </p:nvSpPr>
        <p:spPr>
          <a:xfrm rot="16200000">
            <a:off x="779716" y="1912212"/>
            <a:ext cx="831600" cy="211455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6E0911-709F-0A1E-BFEA-7AE7879B2277}"/>
              </a:ext>
            </a:extLst>
          </p:cNvPr>
          <p:cNvSpPr txBox="1"/>
          <p:nvPr/>
        </p:nvSpPr>
        <p:spPr>
          <a:xfrm>
            <a:off x="168380" y="2538847"/>
            <a:ext cx="1992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Dimensi</a:t>
            </a:r>
            <a:r>
              <a:rPr lang="en-US" sz="2400" dirty="0"/>
              <a:t> </a:t>
            </a:r>
            <a:r>
              <a:rPr lang="en-US" sz="2400" dirty="0" err="1"/>
              <a:t>Profil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Lulusan</a:t>
            </a:r>
            <a:endParaRPr lang="en-ID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B0DA5C-87D5-44B6-8CC6-70A8ECE2BB66}"/>
              </a:ext>
            </a:extLst>
          </p:cNvPr>
          <p:cNvSpPr txBox="1"/>
          <p:nvPr/>
        </p:nvSpPr>
        <p:spPr>
          <a:xfrm>
            <a:off x="168380" y="344037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Prinsip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1D4B1E-81F5-54EF-85FD-B44CE2FFBFC9}"/>
              </a:ext>
            </a:extLst>
          </p:cNvPr>
          <p:cNvSpPr txBox="1"/>
          <p:nvPr/>
        </p:nvSpPr>
        <p:spPr>
          <a:xfrm>
            <a:off x="168380" y="4341898"/>
            <a:ext cx="1780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Pengalaman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Belajar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3B2E0D9-5896-35E0-7868-F6F5B4B5FDDF}"/>
              </a:ext>
            </a:extLst>
          </p:cNvPr>
          <p:cNvSpPr txBox="1"/>
          <p:nvPr/>
        </p:nvSpPr>
        <p:spPr>
          <a:xfrm>
            <a:off x="168380" y="524342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Kerangka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DE9136-8476-ACAB-0594-FF0CC203B0BC}"/>
              </a:ext>
            </a:extLst>
          </p:cNvPr>
          <p:cNvSpPr txBox="1"/>
          <p:nvPr/>
        </p:nvSpPr>
        <p:spPr>
          <a:xfrm>
            <a:off x="190756" y="1797973"/>
            <a:ext cx="1451744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Pengantar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6D5AF0-2A77-996E-E3A8-5185D432BABD}"/>
              </a:ext>
            </a:extLst>
          </p:cNvPr>
          <p:cNvGrpSpPr/>
          <p:nvPr/>
        </p:nvGrpSpPr>
        <p:grpSpPr>
          <a:xfrm>
            <a:off x="2723723" y="1612311"/>
            <a:ext cx="6903758" cy="461665"/>
            <a:chOff x="2342723" y="1612311"/>
            <a:chExt cx="6903758" cy="46166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84628C-0CDF-78AE-8E1F-321D270B973F}"/>
                </a:ext>
              </a:extLst>
            </p:cNvPr>
            <p:cNvSpPr txBox="1"/>
            <p:nvPr/>
          </p:nvSpPr>
          <p:spPr>
            <a:xfrm>
              <a:off x="3217202" y="1612311"/>
              <a:ext cx="60292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400" dirty="0"/>
                <a:t>Keimanan dan Ketakwaan terhadap Tuhan YME</a:t>
              </a:r>
              <a:endParaRPr lang="en-ID" sz="2400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044A3DF-AF92-2AD7-49F4-423106F5A0D8}"/>
                </a:ext>
              </a:extLst>
            </p:cNvPr>
            <p:cNvGrpSpPr/>
            <p:nvPr/>
          </p:nvGrpSpPr>
          <p:grpSpPr>
            <a:xfrm>
              <a:off x="2342723" y="1612311"/>
              <a:ext cx="804858" cy="461665"/>
              <a:chOff x="-1769269" y="2538847"/>
              <a:chExt cx="804858" cy="461665"/>
            </a:xfrm>
          </p:grpSpPr>
          <p:sp>
            <p:nvSpPr>
              <p:cNvPr id="11" name="Arrow: Pentagon 10">
                <a:extLst>
                  <a:ext uri="{FF2B5EF4-FFF2-40B4-BE49-F238E27FC236}">
                    <a16:creationId xmlns:a16="http://schemas.microsoft.com/office/drawing/2014/main" id="{3AA7AF1A-1459-238A-FAEA-38620317CC45}"/>
                  </a:ext>
                </a:extLst>
              </p:cNvPr>
              <p:cNvSpPr/>
              <p:nvPr/>
            </p:nvSpPr>
            <p:spPr>
              <a:xfrm>
                <a:off x="-1522037" y="2538847"/>
                <a:ext cx="557626" cy="461665"/>
              </a:xfrm>
              <a:prstGeom prst="homePlat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CE99377-235E-7749-58B7-4BEA62744CFD}"/>
                  </a:ext>
                </a:extLst>
              </p:cNvPr>
              <p:cNvSpPr/>
              <p:nvPr/>
            </p:nvSpPr>
            <p:spPr>
              <a:xfrm>
                <a:off x="-1769269" y="2538847"/>
                <a:ext cx="533400" cy="461462"/>
              </a:xfrm>
              <a:prstGeom prst="ellipse">
                <a:avLst/>
              </a:prstGeom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50800" prst="slop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ID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1.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4385DA-F417-39D3-61FF-EE147E367E9A}"/>
              </a:ext>
            </a:extLst>
          </p:cNvPr>
          <p:cNvGrpSpPr/>
          <p:nvPr/>
        </p:nvGrpSpPr>
        <p:grpSpPr>
          <a:xfrm>
            <a:off x="3638123" y="2202686"/>
            <a:ext cx="2428494" cy="461665"/>
            <a:chOff x="2342723" y="2202686"/>
            <a:chExt cx="2428494" cy="46166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C6EABE1-2277-E220-D5DE-1127F3532F06}"/>
                </a:ext>
              </a:extLst>
            </p:cNvPr>
            <p:cNvSpPr txBox="1"/>
            <p:nvPr/>
          </p:nvSpPr>
          <p:spPr>
            <a:xfrm>
              <a:off x="3217202" y="2202686"/>
              <a:ext cx="15540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400" dirty="0"/>
                <a:t>Kewargaan</a:t>
              </a:r>
              <a:endParaRPr lang="en-ID" sz="2400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45EB13B-497A-10A0-75D8-33D868B55630}"/>
                </a:ext>
              </a:extLst>
            </p:cNvPr>
            <p:cNvGrpSpPr/>
            <p:nvPr/>
          </p:nvGrpSpPr>
          <p:grpSpPr>
            <a:xfrm>
              <a:off x="2342723" y="2202686"/>
              <a:ext cx="804858" cy="461665"/>
              <a:chOff x="-1769269" y="2538847"/>
              <a:chExt cx="804858" cy="461665"/>
            </a:xfrm>
          </p:grpSpPr>
          <p:sp>
            <p:nvSpPr>
              <p:cNvPr id="16" name="Arrow: Pentagon 15">
                <a:extLst>
                  <a:ext uri="{FF2B5EF4-FFF2-40B4-BE49-F238E27FC236}">
                    <a16:creationId xmlns:a16="http://schemas.microsoft.com/office/drawing/2014/main" id="{DD5DF5DB-883F-4A1D-5222-5D7D42F7CEA4}"/>
                  </a:ext>
                </a:extLst>
              </p:cNvPr>
              <p:cNvSpPr/>
              <p:nvPr/>
            </p:nvSpPr>
            <p:spPr>
              <a:xfrm>
                <a:off x="-1522037" y="2538847"/>
                <a:ext cx="557626" cy="461665"/>
              </a:xfrm>
              <a:prstGeom prst="homePlat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27EADEA-EA78-4A68-308B-AB93B436AE4B}"/>
                  </a:ext>
                </a:extLst>
              </p:cNvPr>
              <p:cNvSpPr/>
              <p:nvPr/>
            </p:nvSpPr>
            <p:spPr>
              <a:xfrm>
                <a:off x="-1769269" y="2538847"/>
                <a:ext cx="533400" cy="461462"/>
              </a:xfrm>
              <a:prstGeom prst="ellipse">
                <a:avLst/>
              </a:prstGeom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50800" prst="slop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ID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2.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3705427-1049-BEB8-A6BD-DE6DFB4F1A49}"/>
              </a:ext>
            </a:extLst>
          </p:cNvPr>
          <p:cNvGrpSpPr/>
          <p:nvPr/>
        </p:nvGrpSpPr>
        <p:grpSpPr>
          <a:xfrm>
            <a:off x="4523948" y="2793060"/>
            <a:ext cx="2999163" cy="461666"/>
            <a:chOff x="2342723" y="2793060"/>
            <a:chExt cx="2999163" cy="46166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E4B815C-BEB5-23FC-1E55-04A3044DAC1D}"/>
                </a:ext>
              </a:extLst>
            </p:cNvPr>
            <p:cNvSpPr txBox="1"/>
            <p:nvPr/>
          </p:nvSpPr>
          <p:spPr>
            <a:xfrm>
              <a:off x="3217202" y="2793061"/>
              <a:ext cx="21246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400" dirty="0"/>
                <a:t>Penalaran Kritis</a:t>
              </a:r>
              <a:endParaRPr lang="en-ID" sz="2400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EC1E8B4-3C5C-C5DE-7B75-D71E59FE6F30}"/>
                </a:ext>
              </a:extLst>
            </p:cNvPr>
            <p:cNvGrpSpPr/>
            <p:nvPr/>
          </p:nvGrpSpPr>
          <p:grpSpPr>
            <a:xfrm>
              <a:off x="2342723" y="2793060"/>
              <a:ext cx="804858" cy="461665"/>
              <a:chOff x="-1769269" y="2538847"/>
              <a:chExt cx="804858" cy="461665"/>
            </a:xfrm>
          </p:grpSpPr>
          <p:sp>
            <p:nvSpPr>
              <p:cNvPr id="25" name="Arrow: Pentagon 24">
                <a:extLst>
                  <a:ext uri="{FF2B5EF4-FFF2-40B4-BE49-F238E27FC236}">
                    <a16:creationId xmlns:a16="http://schemas.microsoft.com/office/drawing/2014/main" id="{5CD885FF-13A1-5074-0B3A-FAE02308C430}"/>
                  </a:ext>
                </a:extLst>
              </p:cNvPr>
              <p:cNvSpPr/>
              <p:nvPr/>
            </p:nvSpPr>
            <p:spPr>
              <a:xfrm>
                <a:off x="-1522037" y="2538847"/>
                <a:ext cx="557626" cy="461665"/>
              </a:xfrm>
              <a:prstGeom prst="homePlat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9FB7683-36CD-3121-6388-309B48B9AB58}"/>
                  </a:ext>
                </a:extLst>
              </p:cNvPr>
              <p:cNvSpPr/>
              <p:nvPr/>
            </p:nvSpPr>
            <p:spPr>
              <a:xfrm>
                <a:off x="-1769269" y="2538847"/>
                <a:ext cx="533400" cy="461462"/>
              </a:xfrm>
              <a:prstGeom prst="ellipse">
                <a:avLst/>
              </a:prstGeom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50800" prst="slop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ID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3.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12CD97-3D7D-C4B4-7A17-BBB7C09CA74D}"/>
              </a:ext>
            </a:extLst>
          </p:cNvPr>
          <p:cNvGrpSpPr/>
          <p:nvPr/>
        </p:nvGrpSpPr>
        <p:grpSpPr>
          <a:xfrm>
            <a:off x="5457398" y="3383435"/>
            <a:ext cx="2321222" cy="461666"/>
            <a:chOff x="2342723" y="3383435"/>
            <a:chExt cx="2321222" cy="46166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F86319A-B1AB-EBDE-0F9E-CD37CCD9D75F}"/>
                </a:ext>
              </a:extLst>
            </p:cNvPr>
            <p:cNvSpPr txBox="1"/>
            <p:nvPr/>
          </p:nvSpPr>
          <p:spPr>
            <a:xfrm>
              <a:off x="3217202" y="3383436"/>
              <a:ext cx="1446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400" dirty="0"/>
                <a:t>Kreatifitas</a:t>
              </a:r>
              <a:endParaRPr lang="en-ID" sz="2400" dirty="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14C038B-8B1D-F956-C06D-3886E38D282A}"/>
                </a:ext>
              </a:extLst>
            </p:cNvPr>
            <p:cNvGrpSpPr/>
            <p:nvPr/>
          </p:nvGrpSpPr>
          <p:grpSpPr>
            <a:xfrm>
              <a:off x="2342723" y="3383435"/>
              <a:ext cx="804858" cy="461665"/>
              <a:chOff x="-1769269" y="2538847"/>
              <a:chExt cx="804858" cy="461665"/>
            </a:xfrm>
          </p:grpSpPr>
          <p:sp>
            <p:nvSpPr>
              <p:cNvPr id="30" name="Arrow: Pentagon 29">
                <a:extLst>
                  <a:ext uri="{FF2B5EF4-FFF2-40B4-BE49-F238E27FC236}">
                    <a16:creationId xmlns:a16="http://schemas.microsoft.com/office/drawing/2014/main" id="{8E4A286F-87A1-890A-9266-0731B4222A0D}"/>
                  </a:ext>
                </a:extLst>
              </p:cNvPr>
              <p:cNvSpPr/>
              <p:nvPr/>
            </p:nvSpPr>
            <p:spPr>
              <a:xfrm>
                <a:off x="-1522037" y="2538847"/>
                <a:ext cx="557626" cy="461665"/>
              </a:xfrm>
              <a:prstGeom prst="homePlat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A68B1B2D-7B77-F6F5-BFD6-141CD3357F7F}"/>
                  </a:ext>
                </a:extLst>
              </p:cNvPr>
              <p:cNvSpPr/>
              <p:nvPr/>
            </p:nvSpPr>
            <p:spPr>
              <a:xfrm>
                <a:off x="-1769269" y="2538847"/>
                <a:ext cx="533400" cy="461462"/>
              </a:xfrm>
              <a:prstGeom prst="ellipse">
                <a:avLst/>
              </a:prstGeom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50800" prst="slop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ID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4.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B23A3AA-0F4C-33D3-10BB-6D4A0D6F379D}"/>
              </a:ext>
            </a:extLst>
          </p:cNvPr>
          <p:cNvGrpSpPr/>
          <p:nvPr/>
        </p:nvGrpSpPr>
        <p:grpSpPr>
          <a:xfrm>
            <a:off x="6390848" y="3973607"/>
            <a:ext cx="2356936" cy="461869"/>
            <a:chOff x="2342723" y="3973607"/>
            <a:chExt cx="2356936" cy="46186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AE0A70F-9901-1562-F346-EAEA70947FC8}"/>
                </a:ext>
              </a:extLst>
            </p:cNvPr>
            <p:cNvSpPr txBox="1"/>
            <p:nvPr/>
          </p:nvSpPr>
          <p:spPr>
            <a:xfrm>
              <a:off x="3217202" y="3973811"/>
              <a:ext cx="14824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400" dirty="0"/>
                <a:t>Kolaborasi</a:t>
              </a:r>
              <a:endParaRPr lang="en-ID" sz="2400" dirty="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F0B9A08-49DB-B5C9-1ED4-850E78EA639F}"/>
                </a:ext>
              </a:extLst>
            </p:cNvPr>
            <p:cNvGrpSpPr/>
            <p:nvPr/>
          </p:nvGrpSpPr>
          <p:grpSpPr>
            <a:xfrm>
              <a:off x="2342723" y="3973607"/>
              <a:ext cx="804858" cy="461665"/>
              <a:chOff x="-1769269" y="2538847"/>
              <a:chExt cx="804858" cy="461665"/>
            </a:xfrm>
          </p:grpSpPr>
          <p:sp>
            <p:nvSpPr>
              <p:cNvPr id="35" name="Arrow: Pentagon 34">
                <a:extLst>
                  <a:ext uri="{FF2B5EF4-FFF2-40B4-BE49-F238E27FC236}">
                    <a16:creationId xmlns:a16="http://schemas.microsoft.com/office/drawing/2014/main" id="{11AD5401-6811-AAF9-6F55-9CC3D659E75B}"/>
                  </a:ext>
                </a:extLst>
              </p:cNvPr>
              <p:cNvSpPr/>
              <p:nvPr/>
            </p:nvSpPr>
            <p:spPr>
              <a:xfrm>
                <a:off x="-1522037" y="2538847"/>
                <a:ext cx="557626" cy="461665"/>
              </a:xfrm>
              <a:prstGeom prst="homePlat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2C9DB0B-8591-032E-35C1-D9EBD04608C3}"/>
                  </a:ext>
                </a:extLst>
              </p:cNvPr>
              <p:cNvSpPr/>
              <p:nvPr/>
            </p:nvSpPr>
            <p:spPr>
              <a:xfrm>
                <a:off x="-1769269" y="2538847"/>
                <a:ext cx="533400" cy="461462"/>
              </a:xfrm>
              <a:prstGeom prst="ellipse">
                <a:avLst/>
              </a:prstGeom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50800" prst="slop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5</a:t>
                </a:r>
                <a:r>
                  <a:rPr lang="en-ID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.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082C0F2-FA63-598F-ED3B-1941A057066D}"/>
              </a:ext>
            </a:extLst>
          </p:cNvPr>
          <p:cNvGrpSpPr/>
          <p:nvPr/>
        </p:nvGrpSpPr>
        <p:grpSpPr>
          <a:xfrm>
            <a:off x="7333823" y="4564185"/>
            <a:ext cx="2642142" cy="461666"/>
            <a:chOff x="2342723" y="4564185"/>
            <a:chExt cx="2642142" cy="46166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9F5C72B-9682-FCE7-67B3-36B0AAEA7767}"/>
                </a:ext>
              </a:extLst>
            </p:cNvPr>
            <p:cNvSpPr txBox="1"/>
            <p:nvPr/>
          </p:nvSpPr>
          <p:spPr>
            <a:xfrm>
              <a:off x="3217202" y="4564186"/>
              <a:ext cx="17676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400" dirty="0"/>
                <a:t>Kemandirian</a:t>
              </a:r>
              <a:endParaRPr lang="en-ID" sz="2400" dirty="0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3DC49C1-49A1-9389-40D7-0D8244088332}"/>
                </a:ext>
              </a:extLst>
            </p:cNvPr>
            <p:cNvGrpSpPr/>
            <p:nvPr/>
          </p:nvGrpSpPr>
          <p:grpSpPr>
            <a:xfrm>
              <a:off x="2342723" y="4564185"/>
              <a:ext cx="804858" cy="461665"/>
              <a:chOff x="-1769269" y="2538847"/>
              <a:chExt cx="804858" cy="461665"/>
            </a:xfrm>
          </p:grpSpPr>
          <p:sp>
            <p:nvSpPr>
              <p:cNvPr id="40" name="Arrow: Pentagon 39">
                <a:extLst>
                  <a:ext uri="{FF2B5EF4-FFF2-40B4-BE49-F238E27FC236}">
                    <a16:creationId xmlns:a16="http://schemas.microsoft.com/office/drawing/2014/main" id="{5DE23BA5-C39E-1D4F-6CAF-0E9AF2AE54A3}"/>
                  </a:ext>
                </a:extLst>
              </p:cNvPr>
              <p:cNvSpPr/>
              <p:nvPr/>
            </p:nvSpPr>
            <p:spPr>
              <a:xfrm>
                <a:off x="-1522037" y="2538847"/>
                <a:ext cx="557626" cy="461665"/>
              </a:xfrm>
              <a:prstGeom prst="homePlat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5D3B4617-7B9D-EF9D-8ED4-6A544FFC6465}"/>
                  </a:ext>
                </a:extLst>
              </p:cNvPr>
              <p:cNvSpPr/>
              <p:nvPr/>
            </p:nvSpPr>
            <p:spPr>
              <a:xfrm>
                <a:off x="-1769269" y="2538847"/>
                <a:ext cx="533400" cy="461462"/>
              </a:xfrm>
              <a:prstGeom prst="ellipse">
                <a:avLst/>
              </a:prstGeom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50800" prst="slop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ID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6.</a:t>
                </a: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44D85D1-2FA9-1878-7912-B5C8DC875423}"/>
              </a:ext>
            </a:extLst>
          </p:cNvPr>
          <p:cNvGrpSpPr/>
          <p:nvPr/>
        </p:nvGrpSpPr>
        <p:grpSpPr>
          <a:xfrm>
            <a:off x="8362523" y="5154561"/>
            <a:ext cx="2356551" cy="461665"/>
            <a:chOff x="2342723" y="5154561"/>
            <a:chExt cx="2356551" cy="46166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754AC77-FB02-814E-6F33-F223CC93A8ED}"/>
                </a:ext>
              </a:extLst>
            </p:cNvPr>
            <p:cNvSpPr txBox="1"/>
            <p:nvPr/>
          </p:nvSpPr>
          <p:spPr>
            <a:xfrm>
              <a:off x="3217202" y="5154561"/>
              <a:ext cx="14820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400" dirty="0"/>
                <a:t>Kesehatan</a:t>
              </a:r>
              <a:endParaRPr lang="en-ID" sz="2400" dirty="0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4D3B6AA-9015-55D5-D62A-463D37761CEA}"/>
                </a:ext>
              </a:extLst>
            </p:cNvPr>
            <p:cNvGrpSpPr/>
            <p:nvPr/>
          </p:nvGrpSpPr>
          <p:grpSpPr>
            <a:xfrm>
              <a:off x="2342723" y="5154561"/>
              <a:ext cx="804858" cy="461665"/>
              <a:chOff x="-1769269" y="2538847"/>
              <a:chExt cx="804858" cy="461665"/>
            </a:xfrm>
          </p:grpSpPr>
          <p:sp>
            <p:nvSpPr>
              <p:cNvPr id="45" name="Arrow: Pentagon 44">
                <a:extLst>
                  <a:ext uri="{FF2B5EF4-FFF2-40B4-BE49-F238E27FC236}">
                    <a16:creationId xmlns:a16="http://schemas.microsoft.com/office/drawing/2014/main" id="{E69EA563-A81E-B280-8DD1-EBC9D5198E8A}"/>
                  </a:ext>
                </a:extLst>
              </p:cNvPr>
              <p:cNvSpPr/>
              <p:nvPr/>
            </p:nvSpPr>
            <p:spPr>
              <a:xfrm>
                <a:off x="-1522037" y="2538847"/>
                <a:ext cx="557626" cy="461665"/>
              </a:xfrm>
              <a:prstGeom prst="homePlat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FA716F68-C893-60FB-0108-5A6BF49F1160}"/>
                  </a:ext>
                </a:extLst>
              </p:cNvPr>
              <p:cNvSpPr/>
              <p:nvPr/>
            </p:nvSpPr>
            <p:spPr>
              <a:xfrm>
                <a:off x="-1769269" y="2538847"/>
                <a:ext cx="533400" cy="461462"/>
              </a:xfrm>
              <a:prstGeom prst="ellipse">
                <a:avLst/>
              </a:prstGeom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50800" prst="slop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ID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7.</a:t>
                </a: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7D9184E-31FC-5B5B-9CEB-6A2541D7EBF7}"/>
              </a:ext>
            </a:extLst>
          </p:cNvPr>
          <p:cNvGrpSpPr/>
          <p:nvPr/>
        </p:nvGrpSpPr>
        <p:grpSpPr>
          <a:xfrm>
            <a:off x="9410273" y="5744529"/>
            <a:ext cx="2487806" cy="462073"/>
            <a:chOff x="2342723" y="5744529"/>
            <a:chExt cx="2487806" cy="46207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E0EA0AC-F35F-2060-212D-42611187B23E}"/>
                </a:ext>
              </a:extLst>
            </p:cNvPr>
            <p:cNvSpPr txBox="1"/>
            <p:nvPr/>
          </p:nvSpPr>
          <p:spPr>
            <a:xfrm>
              <a:off x="3217202" y="5744937"/>
              <a:ext cx="16133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400" dirty="0"/>
                <a:t>Komunikasi</a:t>
              </a:r>
              <a:endParaRPr lang="en-ID" sz="2400" dirty="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B9F98B8-4595-DCB3-A0BD-7DB39C8B3A8A}"/>
                </a:ext>
              </a:extLst>
            </p:cNvPr>
            <p:cNvGrpSpPr/>
            <p:nvPr/>
          </p:nvGrpSpPr>
          <p:grpSpPr>
            <a:xfrm>
              <a:off x="2342723" y="5744529"/>
              <a:ext cx="804858" cy="461665"/>
              <a:chOff x="-1769269" y="2538847"/>
              <a:chExt cx="804858" cy="461665"/>
            </a:xfrm>
          </p:grpSpPr>
          <p:sp>
            <p:nvSpPr>
              <p:cNvPr id="50" name="Arrow: Pentagon 49">
                <a:extLst>
                  <a:ext uri="{FF2B5EF4-FFF2-40B4-BE49-F238E27FC236}">
                    <a16:creationId xmlns:a16="http://schemas.microsoft.com/office/drawing/2014/main" id="{28709B71-640C-D9B1-8D1E-6C9709B40BD8}"/>
                  </a:ext>
                </a:extLst>
              </p:cNvPr>
              <p:cNvSpPr/>
              <p:nvPr/>
            </p:nvSpPr>
            <p:spPr>
              <a:xfrm>
                <a:off x="-1522037" y="2538847"/>
                <a:ext cx="557626" cy="461665"/>
              </a:xfrm>
              <a:prstGeom prst="homePlat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737D68E-B907-346C-E58E-9762E5285621}"/>
                  </a:ext>
                </a:extLst>
              </p:cNvPr>
              <p:cNvSpPr/>
              <p:nvPr/>
            </p:nvSpPr>
            <p:spPr>
              <a:xfrm>
                <a:off x="-1769269" y="2538847"/>
                <a:ext cx="533400" cy="461462"/>
              </a:xfrm>
              <a:prstGeom prst="ellipse">
                <a:avLst/>
              </a:prstGeom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>
                <a:bevelT w="50800" prst="slop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ID" b="1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Arial Black" panose="020B0A04020102020204" pitchFamily="34" charset="0"/>
                  </a:rPr>
                  <a:t>8.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37803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1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1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19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20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2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2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2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2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31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32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35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36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0AB2F-3A96-E574-6F65-3EBF8B70B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B54DC0-94EB-1A9C-C522-01D1314A7A4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937E60-1330-26F7-CE11-062AC39689B3}"/>
              </a:ext>
            </a:extLst>
          </p:cNvPr>
          <p:cNvSpPr txBox="1"/>
          <p:nvPr/>
        </p:nvSpPr>
        <p:spPr>
          <a:xfrm>
            <a:off x="2490374" y="247650"/>
            <a:ext cx="72555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Prinsip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Pembelajaran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DA3AD-B594-90A4-20BE-9785197CA58A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CA0A956C-AE11-97A5-528E-DF57931B465A}"/>
              </a:ext>
            </a:extLst>
          </p:cNvPr>
          <p:cNvSpPr/>
          <p:nvPr/>
        </p:nvSpPr>
        <p:spPr>
          <a:xfrm rot="16200000">
            <a:off x="779716" y="2817087"/>
            <a:ext cx="831600" cy="211455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E30D6D-69BA-921E-AC1F-10A6038E0B49}"/>
              </a:ext>
            </a:extLst>
          </p:cNvPr>
          <p:cNvSpPr txBox="1"/>
          <p:nvPr/>
        </p:nvSpPr>
        <p:spPr>
          <a:xfrm>
            <a:off x="168380" y="2538847"/>
            <a:ext cx="1992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Dimensi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Profil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Lulusan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446479-EBA4-1EAE-61BB-BEA5A3130F14}"/>
              </a:ext>
            </a:extLst>
          </p:cNvPr>
          <p:cNvSpPr txBox="1"/>
          <p:nvPr/>
        </p:nvSpPr>
        <p:spPr>
          <a:xfrm>
            <a:off x="168380" y="344037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Prinsip</a:t>
            </a:r>
            <a:r>
              <a:rPr lang="en-US" sz="2400" dirty="0"/>
              <a:t>  </a:t>
            </a:r>
          </a:p>
          <a:p>
            <a:r>
              <a:rPr lang="en-US" sz="2400" dirty="0" err="1"/>
              <a:t>Pembelajaran</a:t>
            </a:r>
            <a:endParaRPr lang="en-ID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96F280-4B13-366B-94CE-5C2551D55AC7}"/>
              </a:ext>
            </a:extLst>
          </p:cNvPr>
          <p:cNvSpPr txBox="1"/>
          <p:nvPr/>
        </p:nvSpPr>
        <p:spPr>
          <a:xfrm>
            <a:off x="168380" y="4341898"/>
            <a:ext cx="1780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Pengalaman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Belajar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4B6DE5-05D3-2328-160D-F57B86EE4DCD}"/>
              </a:ext>
            </a:extLst>
          </p:cNvPr>
          <p:cNvSpPr txBox="1"/>
          <p:nvPr/>
        </p:nvSpPr>
        <p:spPr>
          <a:xfrm>
            <a:off x="168380" y="524342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Kerangka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3D92D6-CE96-5864-9B3E-03261F4538EF}"/>
              </a:ext>
            </a:extLst>
          </p:cNvPr>
          <p:cNvSpPr txBox="1"/>
          <p:nvPr/>
        </p:nvSpPr>
        <p:spPr>
          <a:xfrm>
            <a:off x="190756" y="1797973"/>
            <a:ext cx="1451744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Pengantar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799D5378-77E9-0F54-2DFB-7DBD21304E15}"/>
              </a:ext>
            </a:extLst>
          </p:cNvPr>
          <p:cNvSpPr/>
          <p:nvPr/>
        </p:nvSpPr>
        <p:spPr>
          <a:xfrm>
            <a:off x="2955014" y="2814496"/>
            <a:ext cx="1807486" cy="3628842"/>
          </a:xfrm>
          <a:custGeom>
            <a:avLst/>
            <a:gdLst>
              <a:gd name="csX0" fmla="*/ 1729880 w 1729880"/>
              <a:gd name="csY0" fmla="*/ 0 h 3712268"/>
              <a:gd name="csX1" fmla="*/ 1729880 w 1729880"/>
              <a:gd name="csY1" fmla="*/ 930515 h 3712268"/>
              <a:gd name="csX2" fmla="*/ 1642364 w 1729880"/>
              <a:gd name="csY2" fmla="*/ 935138 h 3712268"/>
              <a:gd name="csX3" fmla="*/ 444691 w 1729880"/>
              <a:gd name="csY3" fmla="*/ 2323704 h 3712268"/>
              <a:gd name="csX4" fmla="*/ 1509902 w 1729880"/>
              <a:gd name="csY4" fmla="*/ 3691118 h 3712268"/>
              <a:gd name="csX5" fmla="*/ 1642354 w 1729880"/>
              <a:gd name="csY5" fmla="*/ 3712268 h 3712268"/>
              <a:gd name="csX6" fmla="*/ 1596897 w 1729880"/>
              <a:gd name="csY6" fmla="*/ 3709866 h 3712268"/>
              <a:gd name="csX7" fmla="*/ 0 w 1729880"/>
              <a:gd name="csY7" fmla="*/ 1858446 h 3712268"/>
              <a:gd name="csX8" fmla="*/ 1596897 w 1729880"/>
              <a:gd name="csY8" fmla="*/ 7025 h 3712268"/>
              <a:gd name="csX9" fmla="*/ 1729880 w 1729880"/>
              <a:gd name="csY9" fmla="*/ 0 h 37122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729880" h="3712268">
                <a:moveTo>
                  <a:pt x="1729880" y="0"/>
                </a:moveTo>
                <a:lnTo>
                  <a:pt x="1729880" y="930515"/>
                </a:lnTo>
                <a:lnTo>
                  <a:pt x="1642364" y="935138"/>
                </a:lnTo>
                <a:cubicBezTo>
                  <a:pt x="969648" y="1006616"/>
                  <a:pt x="444691" y="1601019"/>
                  <a:pt x="444691" y="2323704"/>
                </a:cubicBezTo>
                <a:cubicBezTo>
                  <a:pt x="444691" y="2998210"/>
                  <a:pt x="901987" y="3560968"/>
                  <a:pt x="1509902" y="3691118"/>
                </a:cubicBezTo>
                <a:lnTo>
                  <a:pt x="1642354" y="3712268"/>
                </a:lnTo>
                <a:lnTo>
                  <a:pt x="1596897" y="3709866"/>
                </a:lnTo>
                <a:cubicBezTo>
                  <a:pt x="699943" y="3614563"/>
                  <a:pt x="0" y="2822026"/>
                  <a:pt x="0" y="1858446"/>
                </a:cubicBezTo>
                <a:cubicBezTo>
                  <a:pt x="0" y="894867"/>
                  <a:pt x="699943" y="102329"/>
                  <a:pt x="1596897" y="7025"/>
                </a:cubicBezTo>
                <a:lnTo>
                  <a:pt x="172988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395F302-4B6C-0D73-FB30-226684235F63}"/>
              </a:ext>
            </a:extLst>
          </p:cNvPr>
          <p:cNvSpPr/>
          <p:nvPr/>
        </p:nvSpPr>
        <p:spPr>
          <a:xfrm>
            <a:off x="2490374" y="1904999"/>
            <a:ext cx="2272127" cy="4542967"/>
          </a:xfrm>
          <a:custGeom>
            <a:avLst/>
            <a:gdLst>
              <a:gd name="csX0" fmla="*/ 2174571 w 2174571"/>
              <a:gd name="csY0" fmla="*/ 0 h 4647409"/>
              <a:gd name="csX1" fmla="*/ 2174571 w 2174571"/>
              <a:gd name="csY1" fmla="*/ 930514 h 4647409"/>
              <a:gd name="csX2" fmla="*/ 2041588 w 2174571"/>
              <a:gd name="csY2" fmla="*/ 937539 h 4647409"/>
              <a:gd name="csX3" fmla="*/ 444691 w 2174571"/>
              <a:gd name="csY3" fmla="*/ 2788960 h 4647409"/>
              <a:gd name="csX4" fmla="*/ 2041588 w 2174571"/>
              <a:gd name="csY4" fmla="*/ 4640380 h 4647409"/>
              <a:gd name="csX5" fmla="*/ 2087045 w 2174571"/>
              <a:gd name="csY5" fmla="*/ 4642782 h 4647409"/>
              <a:gd name="csX6" fmla="*/ 2087055 w 2174571"/>
              <a:gd name="csY6" fmla="*/ 4642783 h 4647409"/>
              <a:gd name="csX7" fmla="*/ 2132522 w 2174571"/>
              <a:gd name="csY7" fmla="*/ 4645185 h 4647409"/>
              <a:gd name="csX8" fmla="*/ 2132512 w 2174571"/>
              <a:gd name="csY8" fmla="*/ 4645184 h 4647409"/>
              <a:gd name="csX9" fmla="*/ 2174571 w 2174571"/>
              <a:gd name="csY9" fmla="*/ 4647406 h 4647409"/>
              <a:gd name="csX10" fmla="*/ 2174571 w 2174571"/>
              <a:gd name="csY10" fmla="*/ 4647407 h 4647409"/>
              <a:gd name="csX11" fmla="*/ 2174571 w 2174571"/>
              <a:gd name="csY11" fmla="*/ 4647409 h 4647409"/>
              <a:gd name="csX12" fmla="*/ 1996122 w 2174571"/>
              <a:gd name="csY12" fmla="*/ 4637981 h 4647409"/>
              <a:gd name="csX13" fmla="*/ 0 w 2174571"/>
              <a:gd name="csY13" fmla="*/ 2323704 h 4647409"/>
              <a:gd name="csX14" fmla="*/ 1996122 w 2174571"/>
              <a:gd name="csY14" fmla="*/ 9427 h 4647409"/>
              <a:gd name="csX15" fmla="*/ 2174571 w 2174571"/>
              <a:gd name="csY15" fmla="*/ 0 h 46474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74571" h="4647409">
                <a:moveTo>
                  <a:pt x="2174571" y="0"/>
                </a:moveTo>
                <a:lnTo>
                  <a:pt x="2174571" y="930514"/>
                </a:lnTo>
                <a:lnTo>
                  <a:pt x="2041588" y="937539"/>
                </a:lnTo>
                <a:cubicBezTo>
                  <a:pt x="1144634" y="1032843"/>
                  <a:pt x="444691" y="1825381"/>
                  <a:pt x="444691" y="2788960"/>
                </a:cubicBezTo>
                <a:cubicBezTo>
                  <a:pt x="444691" y="3752540"/>
                  <a:pt x="1144634" y="4545077"/>
                  <a:pt x="2041588" y="4640380"/>
                </a:cubicBezTo>
                <a:lnTo>
                  <a:pt x="2087045" y="4642782"/>
                </a:lnTo>
                <a:lnTo>
                  <a:pt x="2087055" y="4642783"/>
                </a:lnTo>
                <a:lnTo>
                  <a:pt x="2132522" y="4645185"/>
                </a:lnTo>
                <a:lnTo>
                  <a:pt x="2132512" y="4645184"/>
                </a:lnTo>
                <a:lnTo>
                  <a:pt x="2174571" y="4647406"/>
                </a:lnTo>
                <a:lnTo>
                  <a:pt x="2174571" y="4647407"/>
                </a:lnTo>
                <a:lnTo>
                  <a:pt x="2174571" y="4647409"/>
                </a:lnTo>
                <a:lnTo>
                  <a:pt x="1996122" y="4637981"/>
                </a:lnTo>
                <a:cubicBezTo>
                  <a:pt x="874930" y="4518852"/>
                  <a:pt x="0" y="3528179"/>
                  <a:pt x="0" y="2323704"/>
                </a:cubicBezTo>
                <a:cubicBezTo>
                  <a:pt x="0" y="1119229"/>
                  <a:pt x="874930" y="128557"/>
                  <a:pt x="1996122" y="9427"/>
                </a:cubicBezTo>
                <a:lnTo>
                  <a:pt x="21745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2E3C99D8-4600-8C5C-AEF4-71A5BC4433B8}"/>
              </a:ext>
            </a:extLst>
          </p:cNvPr>
          <p:cNvSpPr/>
          <p:nvPr/>
        </p:nvSpPr>
        <p:spPr>
          <a:xfrm>
            <a:off x="3419656" y="3724156"/>
            <a:ext cx="1342845" cy="2721586"/>
          </a:xfrm>
          <a:custGeom>
            <a:avLst/>
            <a:gdLst>
              <a:gd name="csX0" fmla="*/ 1285189 w 1285189"/>
              <a:gd name="csY0" fmla="*/ 0 h 2784155"/>
              <a:gd name="csX1" fmla="*/ 1285189 w 1285189"/>
              <a:gd name="csY1" fmla="*/ 930513 h 2784155"/>
              <a:gd name="csX2" fmla="*/ 1243140 w 1285189"/>
              <a:gd name="csY2" fmla="*/ 932734 h 2784155"/>
              <a:gd name="csX3" fmla="*/ 444691 w 1285189"/>
              <a:gd name="csY3" fmla="*/ 1858445 h 2784155"/>
              <a:gd name="csX4" fmla="*/ 1154832 w 1285189"/>
              <a:gd name="csY4" fmla="*/ 2770055 h 2784155"/>
              <a:gd name="csX5" fmla="*/ 1243130 w 1285189"/>
              <a:gd name="csY5" fmla="*/ 2784155 h 2784155"/>
              <a:gd name="csX6" fmla="*/ 1197663 w 1285189"/>
              <a:gd name="csY6" fmla="*/ 2781753 h 2784155"/>
              <a:gd name="csX7" fmla="*/ 1065211 w 1285189"/>
              <a:gd name="csY7" fmla="*/ 2760603 h 2784155"/>
              <a:gd name="csX8" fmla="*/ 0 w 1285189"/>
              <a:gd name="csY8" fmla="*/ 1393189 h 2784155"/>
              <a:gd name="csX9" fmla="*/ 1197673 w 1285189"/>
              <a:gd name="csY9" fmla="*/ 4623 h 2784155"/>
              <a:gd name="csX10" fmla="*/ 1285189 w 1285189"/>
              <a:gd name="csY10" fmla="*/ 0 h 2784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85189" h="2784155">
                <a:moveTo>
                  <a:pt x="1285189" y="0"/>
                </a:moveTo>
                <a:lnTo>
                  <a:pt x="1285189" y="930513"/>
                </a:lnTo>
                <a:lnTo>
                  <a:pt x="1243140" y="932734"/>
                </a:lnTo>
                <a:cubicBezTo>
                  <a:pt x="794663" y="980386"/>
                  <a:pt x="444691" y="1376656"/>
                  <a:pt x="444691" y="1858445"/>
                </a:cubicBezTo>
                <a:cubicBezTo>
                  <a:pt x="444691" y="2308116"/>
                  <a:pt x="749556" y="2683288"/>
                  <a:pt x="1154832" y="2770055"/>
                </a:cubicBezTo>
                <a:lnTo>
                  <a:pt x="1243130" y="2784155"/>
                </a:lnTo>
                <a:lnTo>
                  <a:pt x="1197663" y="2781753"/>
                </a:lnTo>
                <a:lnTo>
                  <a:pt x="1065211" y="2760603"/>
                </a:lnTo>
                <a:cubicBezTo>
                  <a:pt x="457296" y="2630453"/>
                  <a:pt x="0" y="2067695"/>
                  <a:pt x="0" y="1393189"/>
                </a:cubicBezTo>
                <a:cubicBezTo>
                  <a:pt x="0" y="670504"/>
                  <a:pt x="524957" y="76101"/>
                  <a:pt x="1197673" y="4623"/>
                </a:cubicBezTo>
                <a:lnTo>
                  <a:pt x="1285189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5885A7F-CCC0-953D-222E-87C76F18F45E}"/>
              </a:ext>
            </a:extLst>
          </p:cNvPr>
          <p:cNvSpPr txBox="1"/>
          <p:nvPr/>
        </p:nvSpPr>
        <p:spPr>
          <a:xfrm>
            <a:off x="4994814" y="1860389"/>
            <a:ext cx="6964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ahnschrift SemiBold SemiConden" panose="020B0502040204020203" pitchFamily="34" charset="0"/>
              </a:rPr>
              <a:t>Berkesadaran</a:t>
            </a:r>
            <a:endParaRPr lang="en-US" sz="2000" dirty="0">
              <a:latin typeface="Bahnschrift SemiBold SemiConden" panose="020B0502040204020203" pitchFamily="34" charset="0"/>
            </a:endParaRPr>
          </a:p>
          <a:p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, </a:t>
            </a:r>
            <a:r>
              <a:rPr lang="en-ID" dirty="0" err="1"/>
              <a:t>termotivasi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aktif</a:t>
            </a:r>
            <a:r>
              <a:rPr lang="en-ID" dirty="0"/>
              <a:t> </a:t>
            </a:r>
            <a:r>
              <a:rPr lang="en-ID" dirty="0" err="1"/>
              <a:t>mengembangkan</a:t>
            </a:r>
            <a:r>
              <a:rPr lang="en-ID" dirty="0"/>
              <a:t> strategi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mencapai</a:t>
            </a:r>
            <a:r>
              <a:rPr lang="en-ID" dirty="0"/>
              <a:t> </a:t>
            </a:r>
            <a:r>
              <a:rPr lang="en-ID" dirty="0" err="1"/>
              <a:t>tujuan</a:t>
            </a:r>
            <a:endParaRPr lang="en-ID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E9FA586-DDB7-02CE-484B-AFE590A6063C}"/>
              </a:ext>
            </a:extLst>
          </p:cNvPr>
          <p:cNvSpPr txBox="1"/>
          <p:nvPr/>
        </p:nvSpPr>
        <p:spPr>
          <a:xfrm>
            <a:off x="4994814" y="2907632"/>
            <a:ext cx="69648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ahnschrift SemiBold SemiConden" panose="020B0502040204020203" pitchFamily="34" charset="0"/>
              </a:rPr>
              <a:t>Bermakna</a:t>
            </a:r>
            <a:endParaRPr lang="en-US" sz="2000" dirty="0">
              <a:latin typeface="Bahnschrift SemiBold SemiConden" panose="020B0502040204020203" pitchFamily="34" charset="0"/>
            </a:endParaRPr>
          </a:p>
          <a:p>
            <a:r>
              <a:rPr lang="en-ID" dirty="0"/>
              <a:t>murid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pengetahuannya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kontekstual</a:t>
            </a:r>
            <a:endParaRPr lang="en-ID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7BF48D9-4C38-10D8-273E-84F789A098A1}"/>
              </a:ext>
            </a:extLst>
          </p:cNvPr>
          <p:cNvSpPr txBox="1"/>
          <p:nvPr/>
        </p:nvSpPr>
        <p:spPr>
          <a:xfrm>
            <a:off x="4994814" y="3699428"/>
            <a:ext cx="6964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Bahnschrift SemiBold SemiConden" panose="020B0502040204020203" pitchFamily="34" charset="0"/>
              </a:rPr>
              <a:t>Menggembirakan</a:t>
            </a:r>
            <a:endParaRPr lang="en-US" sz="2000" dirty="0">
              <a:latin typeface="Bahnschrift SemiBold SemiConden" panose="020B0502040204020203" pitchFamily="34" charset="0"/>
            </a:endParaRPr>
          </a:p>
          <a:p>
            <a:r>
              <a:rPr lang="en-ID" dirty="0" err="1"/>
              <a:t>suasana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yang </a:t>
            </a:r>
            <a:r>
              <a:rPr lang="en-ID" dirty="0" err="1"/>
              <a:t>positif</a:t>
            </a:r>
            <a:r>
              <a:rPr lang="en-ID" dirty="0"/>
              <a:t>, </a:t>
            </a:r>
            <a:r>
              <a:rPr lang="en-ID" dirty="0" err="1"/>
              <a:t>menantang</a:t>
            </a:r>
            <a:r>
              <a:rPr lang="en-ID" dirty="0"/>
              <a:t>,</a:t>
            </a:r>
          </a:p>
          <a:p>
            <a:r>
              <a:rPr lang="en-ID" dirty="0" err="1"/>
              <a:t>menyenangkan</a:t>
            </a:r>
            <a:r>
              <a:rPr lang="en-ID" dirty="0"/>
              <a:t>, dan </a:t>
            </a:r>
            <a:r>
              <a:rPr lang="en-ID" dirty="0" err="1"/>
              <a:t>memotivasi</a:t>
            </a:r>
            <a:endParaRPr lang="en-ID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DADCCC6-9329-0A84-FDCA-3904E750E2BA}"/>
              </a:ext>
            </a:extLst>
          </p:cNvPr>
          <p:cNvSpPr/>
          <p:nvPr/>
        </p:nvSpPr>
        <p:spPr>
          <a:xfrm>
            <a:off x="3941371" y="4653535"/>
            <a:ext cx="1595902" cy="1789803"/>
          </a:xfrm>
          <a:prstGeom prst="ellipse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01171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3" grpId="0" animBg="1"/>
          <p:bldP spid="61" grpId="0" animBg="1"/>
          <p:bldP spid="70" grpId="0"/>
          <p:bldP spid="71" grpId="0"/>
          <p:bldP spid="72" grpId="0"/>
          <p:bldP spid="7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3" grpId="0" animBg="1"/>
          <p:bldP spid="61" grpId="0" animBg="1"/>
          <p:bldP spid="70" grpId="0"/>
          <p:bldP spid="71" grpId="0"/>
          <p:bldP spid="72" grpId="0"/>
          <p:bldP spid="74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0A878-EFD0-3583-17FD-99525F8F8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E211BE-6BB2-96E1-88B9-0B5BE03FD72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820294-9FCC-F7E1-BA86-4B0D14C79326}"/>
              </a:ext>
            </a:extLst>
          </p:cNvPr>
          <p:cNvSpPr txBox="1"/>
          <p:nvPr/>
        </p:nvSpPr>
        <p:spPr>
          <a:xfrm>
            <a:off x="2490374" y="247650"/>
            <a:ext cx="68210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Pengalaman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Belajar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58C908-79F9-B19F-35BB-8C7D0FD56172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E9E6D183-F25D-9B3C-5E4E-88EC79B36967}"/>
              </a:ext>
            </a:extLst>
          </p:cNvPr>
          <p:cNvSpPr/>
          <p:nvPr/>
        </p:nvSpPr>
        <p:spPr>
          <a:xfrm rot="16200000">
            <a:off x="779716" y="3693387"/>
            <a:ext cx="831600" cy="211455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E5A2F3-BE4D-0C50-4AE5-ECE7D32DFB4E}"/>
              </a:ext>
            </a:extLst>
          </p:cNvPr>
          <p:cNvSpPr txBox="1"/>
          <p:nvPr/>
        </p:nvSpPr>
        <p:spPr>
          <a:xfrm>
            <a:off x="168380" y="2538847"/>
            <a:ext cx="1992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Dimensi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Profil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Lulusan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8E82F1-E8C0-3BAF-E9DB-889808C904C4}"/>
              </a:ext>
            </a:extLst>
          </p:cNvPr>
          <p:cNvSpPr txBox="1"/>
          <p:nvPr/>
        </p:nvSpPr>
        <p:spPr>
          <a:xfrm>
            <a:off x="168380" y="344037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Prinsip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0AC980-3684-284E-F0B8-D06039ABA790}"/>
              </a:ext>
            </a:extLst>
          </p:cNvPr>
          <p:cNvSpPr txBox="1"/>
          <p:nvPr/>
        </p:nvSpPr>
        <p:spPr>
          <a:xfrm>
            <a:off x="168380" y="4341898"/>
            <a:ext cx="1780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Pengalaman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Belajar</a:t>
            </a:r>
            <a:endParaRPr lang="en-ID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592F05-B938-9348-7443-ADFC8CB058F6}"/>
              </a:ext>
            </a:extLst>
          </p:cNvPr>
          <p:cNvSpPr txBox="1"/>
          <p:nvPr/>
        </p:nvSpPr>
        <p:spPr>
          <a:xfrm>
            <a:off x="168380" y="524342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Kerangka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1ED17F-8365-2996-EE42-5F6298D94FAD}"/>
              </a:ext>
            </a:extLst>
          </p:cNvPr>
          <p:cNvSpPr txBox="1"/>
          <p:nvPr/>
        </p:nvSpPr>
        <p:spPr>
          <a:xfrm>
            <a:off x="190756" y="1797973"/>
            <a:ext cx="1451744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Pengantar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CCF193B2-2DEC-71DF-A9A7-6FF3A53E7966}"/>
              </a:ext>
            </a:extLst>
          </p:cNvPr>
          <p:cNvSpPr/>
          <p:nvPr/>
        </p:nvSpPr>
        <p:spPr>
          <a:xfrm>
            <a:off x="2955014" y="2814496"/>
            <a:ext cx="1807486" cy="3628842"/>
          </a:xfrm>
          <a:custGeom>
            <a:avLst/>
            <a:gdLst>
              <a:gd name="csX0" fmla="*/ 1729880 w 1729880"/>
              <a:gd name="csY0" fmla="*/ 0 h 3712268"/>
              <a:gd name="csX1" fmla="*/ 1729880 w 1729880"/>
              <a:gd name="csY1" fmla="*/ 930515 h 3712268"/>
              <a:gd name="csX2" fmla="*/ 1642364 w 1729880"/>
              <a:gd name="csY2" fmla="*/ 935138 h 3712268"/>
              <a:gd name="csX3" fmla="*/ 444691 w 1729880"/>
              <a:gd name="csY3" fmla="*/ 2323704 h 3712268"/>
              <a:gd name="csX4" fmla="*/ 1509902 w 1729880"/>
              <a:gd name="csY4" fmla="*/ 3691118 h 3712268"/>
              <a:gd name="csX5" fmla="*/ 1642354 w 1729880"/>
              <a:gd name="csY5" fmla="*/ 3712268 h 3712268"/>
              <a:gd name="csX6" fmla="*/ 1596897 w 1729880"/>
              <a:gd name="csY6" fmla="*/ 3709866 h 3712268"/>
              <a:gd name="csX7" fmla="*/ 0 w 1729880"/>
              <a:gd name="csY7" fmla="*/ 1858446 h 3712268"/>
              <a:gd name="csX8" fmla="*/ 1596897 w 1729880"/>
              <a:gd name="csY8" fmla="*/ 7025 h 3712268"/>
              <a:gd name="csX9" fmla="*/ 1729880 w 1729880"/>
              <a:gd name="csY9" fmla="*/ 0 h 37122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729880" h="3712268">
                <a:moveTo>
                  <a:pt x="1729880" y="0"/>
                </a:moveTo>
                <a:lnTo>
                  <a:pt x="1729880" y="930515"/>
                </a:lnTo>
                <a:lnTo>
                  <a:pt x="1642364" y="935138"/>
                </a:lnTo>
                <a:cubicBezTo>
                  <a:pt x="969648" y="1006616"/>
                  <a:pt x="444691" y="1601019"/>
                  <a:pt x="444691" y="2323704"/>
                </a:cubicBezTo>
                <a:cubicBezTo>
                  <a:pt x="444691" y="2998210"/>
                  <a:pt x="901987" y="3560968"/>
                  <a:pt x="1509902" y="3691118"/>
                </a:cubicBezTo>
                <a:lnTo>
                  <a:pt x="1642354" y="3712268"/>
                </a:lnTo>
                <a:lnTo>
                  <a:pt x="1596897" y="3709866"/>
                </a:lnTo>
                <a:cubicBezTo>
                  <a:pt x="699943" y="3614563"/>
                  <a:pt x="0" y="2822026"/>
                  <a:pt x="0" y="1858446"/>
                </a:cubicBezTo>
                <a:cubicBezTo>
                  <a:pt x="0" y="894867"/>
                  <a:pt x="699943" y="102329"/>
                  <a:pt x="1596897" y="7025"/>
                </a:cubicBezTo>
                <a:lnTo>
                  <a:pt x="172988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9A7D48C-4CD8-2094-087C-5A04232AB019}"/>
              </a:ext>
            </a:extLst>
          </p:cNvPr>
          <p:cNvSpPr/>
          <p:nvPr/>
        </p:nvSpPr>
        <p:spPr>
          <a:xfrm>
            <a:off x="2490374" y="1904999"/>
            <a:ext cx="2272127" cy="4542967"/>
          </a:xfrm>
          <a:custGeom>
            <a:avLst/>
            <a:gdLst>
              <a:gd name="csX0" fmla="*/ 2174571 w 2174571"/>
              <a:gd name="csY0" fmla="*/ 0 h 4647409"/>
              <a:gd name="csX1" fmla="*/ 2174571 w 2174571"/>
              <a:gd name="csY1" fmla="*/ 930514 h 4647409"/>
              <a:gd name="csX2" fmla="*/ 2041588 w 2174571"/>
              <a:gd name="csY2" fmla="*/ 937539 h 4647409"/>
              <a:gd name="csX3" fmla="*/ 444691 w 2174571"/>
              <a:gd name="csY3" fmla="*/ 2788960 h 4647409"/>
              <a:gd name="csX4" fmla="*/ 2041588 w 2174571"/>
              <a:gd name="csY4" fmla="*/ 4640380 h 4647409"/>
              <a:gd name="csX5" fmla="*/ 2087045 w 2174571"/>
              <a:gd name="csY5" fmla="*/ 4642782 h 4647409"/>
              <a:gd name="csX6" fmla="*/ 2087055 w 2174571"/>
              <a:gd name="csY6" fmla="*/ 4642783 h 4647409"/>
              <a:gd name="csX7" fmla="*/ 2132522 w 2174571"/>
              <a:gd name="csY7" fmla="*/ 4645185 h 4647409"/>
              <a:gd name="csX8" fmla="*/ 2132512 w 2174571"/>
              <a:gd name="csY8" fmla="*/ 4645184 h 4647409"/>
              <a:gd name="csX9" fmla="*/ 2174571 w 2174571"/>
              <a:gd name="csY9" fmla="*/ 4647406 h 4647409"/>
              <a:gd name="csX10" fmla="*/ 2174571 w 2174571"/>
              <a:gd name="csY10" fmla="*/ 4647407 h 4647409"/>
              <a:gd name="csX11" fmla="*/ 2174571 w 2174571"/>
              <a:gd name="csY11" fmla="*/ 4647409 h 4647409"/>
              <a:gd name="csX12" fmla="*/ 1996122 w 2174571"/>
              <a:gd name="csY12" fmla="*/ 4637981 h 4647409"/>
              <a:gd name="csX13" fmla="*/ 0 w 2174571"/>
              <a:gd name="csY13" fmla="*/ 2323704 h 4647409"/>
              <a:gd name="csX14" fmla="*/ 1996122 w 2174571"/>
              <a:gd name="csY14" fmla="*/ 9427 h 4647409"/>
              <a:gd name="csX15" fmla="*/ 2174571 w 2174571"/>
              <a:gd name="csY15" fmla="*/ 0 h 46474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174571" h="4647409">
                <a:moveTo>
                  <a:pt x="2174571" y="0"/>
                </a:moveTo>
                <a:lnTo>
                  <a:pt x="2174571" y="930514"/>
                </a:lnTo>
                <a:lnTo>
                  <a:pt x="2041588" y="937539"/>
                </a:lnTo>
                <a:cubicBezTo>
                  <a:pt x="1144634" y="1032843"/>
                  <a:pt x="444691" y="1825381"/>
                  <a:pt x="444691" y="2788960"/>
                </a:cubicBezTo>
                <a:cubicBezTo>
                  <a:pt x="444691" y="3752540"/>
                  <a:pt x="1144634" y="4545077"/>
                  <a:pt x="2041588" y="4640380"/>
                </a:cubicBezTo>
                <a:lnTo>
                  <a:pt x="2087045" y="4642782"/>
                </a:lnTo>
                <a:lnTo>
                  <a:pt x="2087055" y="4642783"/>
                </a:lnTo>
                <a:lnTo>
                  <a:pt x="2132522" y="4645185"/>
                </a:lnTo>
                <a:lnTo>
                  <a:pt x="2132512" y="4645184"/>
                </a:lnTo>
                <a:lnTo>
                  <a:pt x="2174571" y="4647406"/>
                </a:lnTo>
                <a:lnTo>
                  <a:pt x="2174571" y="4647407"/>
                </a:lnTo>
                <a:lnTo>
                  <a:pt x="2174571" y="4647409"/>
                </a:lnTo>
                <a:lnTo>
                  <a:pt x="1996122" y="4637981"/>
                </a:lnTo>
                <a:cubicBezTo>
                  <a:pt x="874930" y="4518852"/>
                  <a:pt x="0" y="3528179"/>
                  <a:pt x="0" y="2323704"/>
                </a:cubicBezTo>
                <a:cubicBezTo>
                  <a:pt x="0" y="1119229"/>
                  <a:pt x="874930" y="128557"/>
                  <a:pt x="1996122" y="9427"/>
                </a:cubicBezTo>
                <a:lnTo>
                  <a:pt x="21745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F0F21B2-DD37-14A9-74D0-4EEBAB47B1D9}"/>
              </a:ext>
            </a:extLst>
          </p:cNvPr>
          <p:cNvSpPr/>
          <p:nvPr/>
        </p:nvSpPr>
        <p:spPr>
          <a:xfrm>
            <a:off x="3419656" y="3724156"/>
            <a:ext cx="1342845" cy="2721586"/>
          </a:xfrm>
          <a:custGeom>
            <a:avLst/>
            <a:gdLst>
              <a:gd name="csX0" fmla="*/ 1285189 w 1285189"/>
              <a:gd name="csY0" fmla="*/ 0 h 2784155"/>
              <a:gd name="csX1" fmla="*/ 1285189 w 1285189"/>
              <a:gd name="csY1" fmla="*/ 930513 h 2784155"/>
              <a:gd name="csX2" fmla="*/ 1243140 w 1285189"/>
              <a:gd name="csY2" fmla="*/ 932734 h 2784155"/>
              <a:gd name="csX3" fmla="*/ 444691 w 1285189"/>
              <a:gd name="csY3" fmla="*/ 1858445 h 2784155"/>
              <a:gd name="csX4" fmla="*/ 1154832 w 1285189"/>
              <a:gd name="csY4" fmla="*/ 2770055 h 2784155"/>
              <a:gd name="csX5" fmla="*/ 1243130 w 1285189"/>
              <a:gd name="csY5" fmla="*/ 2784155 h 2784155"/>
              <a:gd name="csX6" fmla="*/ 1197663 w 1285189"/>
              <a:gd name="csY6" fmla="*/ 2781753 h 2784155"/>
              <a:gd name="csX7" fmla="*/ 1065211 w 1285189"/>
              <a:gd name="csY7" fmla="*/ 2760603 h 2784155"/>
              <a:gd name="csX8" fmla="*/ 0 w 1285189"/>
              <a:gd name="csY8" fmla="*/ 1393189 h 2784155"/>
              <a:gd name="csX9" fmla="*/ 1197673 w 1285189"/>
              <a:gd name="csY9" fmla="*/ 4623 h 2784155"/>
              <a:gd name="csX10" fmla="*/ 1285189 w 1285189"/>
              <a:gd name="csY10" fmla="*/ 0 h 2784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85189" h="2784155">
                <a:moveTo>
                  <a:pt x="1285189" y="0"/>
                </a:moveTo>
                <a:lnTo>
                  <a:pt x="1285189" y="930513"/>
                </a:lnTo>
                <a:lnTo>
                  <a:pt x="1243140" y="932734"/>
                </a:lnTo>
                <a:cubicBezTo>
                  <a:pt x="794663" y="980386"/>
                  <a:pt x="444691" y="1376656"/>
                  <a:pt x="444691" y="1858445"/>
                </a:cubicBezTo>
                <a:cubicBezTo>
                  <a:pt x="444691" y="2308116"/>
                  <a:pt x="749556" y="2683288"/>
                  <a:pt x="1154832" y="2770055"/>
                </a:cubicBezTo>
                <a:lnTo>
                  <a:pt x="1243130" y="2784155"/>
                </a:lnTo>
                <a:lnTo>
                  <a:pt x="1197663" y="2781753"/>
                </a:lnTo>
                <a:lnTo>
                  <a:pt x="1065211" y="2760603"/>
                </a:lnTo>
                <a:cubicBezTo>
                  <a:pt x="457296" y="2630453"/>
                  <a:pt x="0" y="2067695"/>
                  <a:pt x="0" y="1393189"/>
                </a:cubicBezTo>
                <a:cubicBezTo>
                  <a:pt x="0" y="670504"/>
                  <a:pt x="524957" y="76101"/>
                  <a:pt x="1197673" y="4623"/>
                </a:cubicBezTo>
                <a:lnTo>
                  <a:pt x="1285189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D3ED8C6-E463-1E77-3680-3E9B88FC1416}"/>
              </a:ext>
            </a:extLst>
          </p:cNvPr>
          <p:cNvSpPr txBox="1"/>
          <p:nvPr/>
        </p:nvSpPr>
        <p:spPr>
          <a:xfrm>
            <a:off x="4813300" y="2057769"/>
            <a:ext cx="6964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Bahnschrift SemiBold SemiConden" panose="020B0502040204020203" pitchFamily="34" charset="0"/>
              </a:rPr>
              <a:t>Memahami</a:t>
            </a:r>
            <a:endParaRPr lang="en-ID" sz="3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B2E9B36-7F4B-CC4A-5811-67D1D3F909F5}"/>
              </a:ext>
            </a:extLst>
          </p:cNvPr>
          <p:cNvSpPr txBox="1"/>
          <p:nvPr/>
        </p:nvSpPr>
        <p:spPr>
          <a:xfrm>
            <a:off x="4813300" y="2954345"/>
            <a:ext cx="6964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Bahnschrift SemiBold SemiConden" panose="020B0502040204020203" pitchFamily="34" charset="0"/>
              </a:rPr>
              <a:t>Mengaplikasi</a:t>
            </a:r>
            <a:endParaRPr lang="en-ID" sz="32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C3E21A6-7B76-E1A3-ED18-EE95265C6F7B}"/>
              </a:ext>
            </a:extLst>
          </p:cNvPr>
          <p:cNvSpPr txBox="1"/>
          <p:nvPr/>
        </p:nvSpPr>
        <p:spPr>
          <a:xfrm>
            <a:off x="4813300" y="3880483"/>
            <a:ext cx="6964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Bahnschrift SemiBold SemiConden" panose="020B0502040204020203" pitchFamily="34" charset="0"/>
              </a:rPr>
              <a:t>Merefleksi</a:t>
            </a:r>
            <a:endParaRPr lang="en-ID" sz="3200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4CB2EE2-06B8-3E27-16DC-B3A158441987}"/>
              </a:ext>
            </a:extLst>
          </p:cNvPr>
          <p:cNvSpPr/>
          <p:nvPr/>
        </p:nvSpPr>
        <p:spPr>
          <a:xfrm>
            <a:off x="3941371" y="4653535"/>
            <a:ext cx="1595902" cy="1789803"/>
          </a:xfrm>
          <a:prstGeom prst="ellipse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73272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3" grpId="0" animBg="1"/>
          <p:bldP spid="61" grpId="0" animBg="1"/>
          <p:bldP spid="70" grpId="0"/>
          <p:bldP spid="71" grpId="0"/>
          <p:bldP spid="72" grpId="0"/>
          <p:bldP spid="7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63" grpId="0" animBg="1"/>
          <p:bldP spid="61" grpId="0" animBg="1"/>
          <p:bldP spid="70" grpId="0"/>
          <p:bldP spid="71" grpId="0"/>
          <p:bldP spid="72" grpId="0"/>
          <p:bldP spid="74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E3139-3C25-BDA3-C18B-D52FF3873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8B1813-7FE3-95CF-05FE-808A0848AB3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0FB74B-8038-D0BC-1AE8-18B4ED89CF6B}"/>
              </a:ext>
            </a:extLst>
          </p:cNvPr>
          <p:cNvSpPr txBox="1"/>
          <p:nvPr/>
        </p:nvSpPr>
        <p:spPr>
          <a:xfrm>
            <a:off x="2490374" y="247650"/>
            <a:ext cx="809869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Kerangka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Pembelajaran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33A0F6-CEA7-4EC7-770A-FDD22E147649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6F667F73-0E12-C56E-314D-0E43CF8A63DD}"/>
              </a:ext>
            </a:extLst>
          </p:cNvPr>
          <p:cNvSpPr/>
          <p:nvPr/>
        </p:nvSpPr>
        <p:spPr>
          <a:xfrm rot="16200000">
            <a:off x="779716" y="4607787"/>
            <a:ext cx="831600" cy="211455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8E89DC-E34F-B5D7-4403-D9BE13CA6525}"/>
              </a:ext>
            </a:extLst>
          </p:cNvPr>
          <p:cNvSpPr txBox="1"/>
          <p:nvPr/>
        </p:nvSpPr>
        <p:spPr>
          <a:xfrm>
            <a:off x="168380" y="2538847"/>
            <a:ext cx="1992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Dimensi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Profil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Lulusan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6F4B85-6B81-C55D-A60D-978577E477C9}"/>
              </a:ext>
            </a:extLst>
          </p:cNvPr>
          <p:cNvSpPr txBox="1"/>
          <p:nvPr/>
        </p:nvSpPr>
        <p:spPr>
          <a:xfrm>
            <a:off x="168380" y="344037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Prinsip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B70ED6-5AF2-F25F-D005-0030378BC907}"/>
              </a:ext>
            </a:extLst>
          </p:cNvPr>
          <p:cNvSpPr txBox="1"/>
          <p:nvPr/>
        </p:nvSpPr>
        <p:spPr>
          <a:xfrm>
            <a:off x="168380" y="4341898"/>
            <a:ext cx="1780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Pengalaman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Belajar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510B64-63F8-959C-4C74-35DF971F68E2}"/>
              </a:ext>
            </a:extLst>
          </p:cNvPr>
          <p:cNvSpPr txBox="1"/>
          <p:nvPr/>
        </p:nvSpPr>
        <p:spPr>
          <a:xfrm>
            <a:off x="168380" y="524342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Kerangka</a:t>
            </a:r>
            <a:r>
              <a:rPr lang="en-US" sz="2400" dirty="0"/>
              <a:t>  </a:t>
            </a:r>
          </a:p>
          <a:p>
            <a:r>
              <a:rPr lang="en-US" sz="2400" dirty="0" err="1"/>
              <a:t>Pembelajaran</a:t>
            </a:r>
            <a:endParaRPr lang="en-ID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708E78-35B0-4A02-3CD1-12D732B52B72}"/>
              </a:ext>
            </a:extLst>
          </p:cNvPr>
          <p:cNvSpPr txBox="1"/>
          <p:nvPr/>
        </p:nvSpPr>
        <p:spPr>
          <a:xfrm>
            <a:off x="190756" y="1797973"/>
            <a:ext cx="1451744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Pengantar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E8163-F73D-67FD-D8E7-F0D9BD3C6DEF}"/>
              </a:ext>
            </a:extLst>
          </p:cNvPr>
          <p:cNvSpPr txBox="1"/>
          <p:nvPr/>
        </p:nvSpPr>
        <p:spPr>
          <a:xfrm>
            <a:off x="3082290" y="4086704"/>
            <a:ext cx="2109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</a:t>
            </a:r>
            <a:r>
              <a:rPr lang="en-US" dirty="0" err="1"/>
              <a:t>Praktek</a:t>
            </a:r>
            <a:r>
              <a:rPr lang="en-US" dirty="0"/>
              <a:t> </a:t>
            </a:r>
            <a:r>
              <a:rPr lang="en-US" dirty="0" err="1"/>
              <a:t>Pedagogis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48AFF9-3A0C-5661-8F0C-1E34A8865EBD}"/>
              </a:ext>
            </a:extLst>
          </p:cNvPr>
          <p:cNvSpPr txBox="1"/>
          <p:nvPr/>
        </p:nvSpPr>
        <p:spPr>
          <a:xfrm>
            <a:off x="3082290" y="4522906"/>
            <a:ext cx="271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</a:t>
            </a:r>
            <a:r>
              <a:rPr lang="en-US" dirty="0" err="1"/>
              <a:t>Kemitraan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6A4CB5-B560-DFD0-2C35-CFCA3E0B05AF}"/>
              </a:ext>
            </a:extLst>
          </p:cNvPr>
          <p:cNvSpPr txBox="1"/>
          <p:nvPr/>
        </p:nvSpPr>
        <p:spPr>
          <a:xfrm>
            <a:off x="3082290" y="5012244"/>
            <a:ext cx="2816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4EA424-E4D4-13C0-B78E-B0EF1C443AC4}"/>
              </a:ext>
            </a:extLst>
          </p:cNvPr>
          <p:cNvSpPr txBox="1"/>
          <p:nvPr/>
        </p:nvSpPr>
        <p:spPr>
          <a:xfrm>
            <a:off x="3082290" y="5473909"/>
            <a:ext cx="3241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Digital</a:t>
            </a:r>
            <a:endParaRPr lang="en-ID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5E8E0A-CEDA-BC43-457D-EFAF79BB2DA3}"/>
              </a:ext>
            </a:extLst>
          </p:cNvPr>
          <p:cNvSpPr txBox="1"/>
          <p:nvPr/>
        </p:nvSpPr>
        <p:spPr>
          <a:xfrm>
            <a:off x="2490374" y="1752917"/>
            <a:ext cx="91936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v-SE" sz="2000" dirty="0"/>
              <a:t>Kerangka pembelajaran merupakan panduan sistematis untuk menciptakan ekosistem pendidikan </a:t>
            </a:r>
            <a:r>
              <a:rPr lang="en-ID" sz="2000" dirty="0"/>
              <a:t>yang </a:t>
            </a:r>
            <a:r>
              <a:rPr lang="en-ID" sz="2000" dirty="0" err="1"/>
              <a:t>mendukung</a:t>
            </a:r>
            <a:r>
              <a:rPr lang="en-ID" sz="2000" dirty="0"/>
              <a:t> </a:t>
            </a:r>
            <a:r>
              <a:rPr lang="en-ID" sz="2000" dirty="0" err="1"/>
              <a:t>pembelajaran</a:t>
            </a:r>
            <a:r>
              <a:rPr lang="en-ID" sz="2000" dirty="0"/>
              <a:t>. </a:t>
            </a:r>
            <a:r>
              <a:rPr lang="en-ID" sz="2000" dirty="0" err="1"/>
              <a:t>Fokus</a:t>
            </a:r>
            <a:r>
              <a:rPr lang="en-ID" sz="2000" dirty="0"/>
              <a:t> </a:t>
            </a:r>
            <a:r>
              <a:rPr lang="en-ID" sz="2000" dirty="0" err="1"/>
              <a:t>utama</a:t>
            </a:r>
            <a:r>
              <a:rPr lang="en-ID" sz="2000" dirty="0"/>
              <a:t> </a:t>
            </a:r>
            <a:r>
              <a:rPr lang="en-ID" sz="2000" dirty="0" err="1"/>
              <a:t>kerangka</a:t>
            </a:r>
            <a:r>
              <a:rPr lang="en-ID" sz="2000" dirty="0"/>
              <a:t> </a:t>
            </a:r>
            <a:r>
              <a:rPr lang="en-ID" sz="2000" dirty="0" err="1"/>
              <a:t>ini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mendorong</a:t>
            </a:r>
            <a:r>
              <a:rPr lang="en-ID" sz="2000" dirty="0"/>
              <a:t> </a:t>
            </a:r>
            <a:r>
              <a:rPr lang="en-ID" sz="2000" dirty="0" err="1"/>
              <a:t>pembelajaran</a:t>
            </a:r>
            <a:r>
              <a:rPr lang="en-ID" sz="2000" dirty="0"/>
              <a:t> yang </a:t>
            </a:r>
            <a:r>
              <a:rPr lang="en-ID" sz="2000" dirty="0" err="1"/>
              <a:t>bermakna</a:t>
            </a:r>
            <a:r>
              <a:rPr lang="en-ID" sz="2000" dirty="0"/>
              <a:t>, </a:t>
            </a:r>
            <a:r>
              <a:rPr lang="en-ID" sz="2000" dirty="0" err="1"/>
              <a:t>reflektif</a:t>
            </a:r>
            <a:r>
              <a:rPr lang="en-ID" sz="2000" dirty="0"/>
              <a:t>, dan </a:t>
            </a:r>
            <a:r>
              <a:rPr lang="en-ID" sz="2000" dirty="0" err="1"/>
              <a:t>kontekstual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/>
              <a:t>praktik</a:t>
            </a:r>
            <a:r>
              <a:rPr lang="en-ID" sz="2000" dirty="0"/>
              <a:t>, </a:t>
            </a:r>
            <a:r>
              <a:rPr lang="en-ID" sz="2000" dirty="0" err="1"/>
              <a:t>lingkungan</a:t>
            </a:r>
            <a:r>
              <a:rPr lang="en-ID" sz="2000" dirty="0"/>
              <a:t>, dan </a:t>
            </a:r>
            <a:r>
              <a:rPr lang="en-ID" sz="2000" dirty="0" err="1"/>
              <a:t>kemitraan</a:t>
            </a:r>
            <a:r>
              <a:rPr lang="en-ID" sz="2000" dirty="0"/>
              <a:t> yang </a:t>
            </a:r>
            <a:r>
              <a:rPr lang="en-ID" sz="2000" dirty="0" err="1"/>
              <a:t>terencana</a:t>
            </a:r>
            <a:r>
              <a:rPr lang="en-ID" sz="2000" dirty="0"/>
              <a:t>. </a:t>
            </a:r>
            <a:r>
              <a:rPr lang="en-ID" sz="2000" dirty="0" err="1"/>
              <a:t>Penerapan</a:t>
            </a:r>
            <a:r>
              <a:rPr lang="en-ID" sz="2000" dirty="0"/>
              <a:t> </a:t>
            </a:r>
            <a:r>
              <a:rPr lang="en-ID" sz="2000" dirty="0" err="1"/>
              <a:t>pembelajaran</a:t>
            </a:r>
            <a:r>
              <a:rPr lang="en-ID" sz="2000" dirty="0"/>
              <a:t> </a:t>
            </a:r>
            <a:r>
              <a:rPr lang="en-ID" sz="2000" dirty="0" err="1"/>
              <a:t>mendalam</a:t>
            </a:r>
            <a:r>
              <a:rPr lang="en-ID" sz="2000" dirty="0"/>
              <a:t> </a:t>
            </a:r>
            <a:r>
              <a:rPr lang="en-ID" sz="2000" dirty="0" err="1"/>
              <a:t>tidak</a:t>
            </a:r>
            <a:r>
              <a:rPr lang="en-ID" sz="2000" dirty="0"/>
              <a:t> </a:t>
            </a:r>
            <a:r>
              <a:rPr lang="en-ID" sz="2000" dirty="0" err="1"/>
              <a:t>hanya</a:t>
            </a:r>
            <a:r>
              <a:rPr lang="en-ID" sz="2000" dirty="0"/>
              <a:t> </a:t>
            </a:r>
            <a:r>
              <a:rPr lang="en-ID" sz="2000" dirty="0" err="1"/>
              <a:t>bergantung</a:t>
            </a:r>
            <a:r>
              <a:rPr lang="en-ID" sz="2000" dirty="0"/>
              <a:t> pada </a:t>
            </a:r>
            <a:r>
              <a:rPr lang="en-ID" sz="2000" dirty="0" err="1"/>
              <a:t>pendekatan</a:t>
            </a:r>
            <a:r>
              <a:rPr lang="en-ID" sz="2000" dirty="0"/>
              <a:t> </a:t>
            </a:r>
            <a:r>
              <a:rPr lang="en-ID" sz="2000" dirty="0" err="1"/>
              <a:t>kognitif</a:t>
            </a:r>
            <a:r>
              <a:rPr lang="en-ID" sz="2000" dirty="0"/>
              <a:t> </a:t>
            </a:r>
            <a:r>
              <a:rPr lang="en-ID" sz="2000" dirty="0" err="1"/>
              <a:t>tetapi</a:t>
            </a:r>
            <a:r>
              <a:rPr lang="en-ID" sz="2000" dirty="0"/>
              <a:t> juga </a:t>
            </a:r>
            <a:r>
              <a:rPr lang="en-ID" sz="2000" dirty="0" err="1"/>
              <a:t>melibatkan</a:t>
            </a:r>
            <a:r>
              <a:rPr lang="en-ID" sz="2000" dirty="0"/>
              <a:t> </a:t>
            </a:r>
            <a:r>
              <a:rPr lang="en-ID" sz="2000" dirty="0" err="1"/>
              <a:t>empat</a:t>
            </a:r>
            <a:r>
              <a:rPr lang="en-ID" sz="2000" dirty="0"/>
              <a:t> </a:t>
            </a:r>
            <a:r>
              <a:rPr lang="en-ID" sz="2000" dirty="0" err="1"/>
              <a:t>komponen</a:t>
            </a:r>
            <a:r>
              <a:rPr lang="en-ID" sz="2000" dirty="0"/>
              <a:t> </a:t>
            </a:r>
            <a:r>
              <a:rPr lang="en-ID" sz="2000" dirty="0" err="1"/>
              <a:t>penting</a:t>
            </a:r>
            <a:r>
              <a:rPr lang="en-ID" sz="2000" dirty="0"/>
              <a:t> yang </a:t>
            </a:r>
            <a:r>
              <a:rPr lang="en-ID" sz="2000" dirty="0" err="1"/>
              <a:t>saling</a:t>
            </a:r>
            <a:r>
              <a:rPr lang="en-ID" sz="2000" dirty="0"/>
              <a:t> </a:t>
            </a:r>
            <a:r>
              <a:rPr lang="en-ID" sz="2000" dirty="0" err="1"/>
              <a:t>mendukung</a:t>
            </a:r>
            <a:r>
              <a:rPr lang="en-ID" sz="2000" dirty="0"/>
              <a:t> dan </a:t>
            </a:r>
            <a:r>
              <a:rPr lang="en-ID" sz="2000" dirty="0" err="1"/>
              <a:t>membentuk</a:t>
            </a:r>
            <a:r>
              <a:rPr lang="en-ID" sz="2000" dirty="0"/>
              <a:t> </a:t>
            </a:r>
            <a:r>
              <a:rPr lang="en-ID" sz="2000" dirty="0" err="1"/>
              <a:t>pengalaman</a:t>
            </a:r>
            <a:r>
              <a:rPr lang="en-ID" sz="2000" dirty="0"/>
              <a:t> </a:t>
            </a:r>
            <a:r>
              <a:rPr lang="da-DK" sz="2000" dirty="0"/>
              <a:t>belajar yang holistik bagi murid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14942105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C5550-3A42-E9C5-9727-DA54247BF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10AE22-995A-9981-FAB2-2C18E4E4C9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F96998-36E1-94CA-B29F-9F0D730A18DF}"/>
              </a:ext>
            </a:extLst>
          </p:cNvPr>
          <p:cNvSpPr txBox="1"/>
          <p:nvPr/>
        </p:nvSpPr>
        <p:spPr>
          <a:xfrm>
            <a:off x="2490374" y="247650"/>
            <a:ext cx="809869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Kerangka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Pembelajaran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47045D-E028-82EB-4E46-283328D40CA9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2CD48C50-A7DD-2931-74D9-61C44DF1D3CC}"/>
              </a:ext>
            </a:extLst>
          </p:cNvPr>
          <p:cNvSpPr/>
          <p:nvPr/>
        </p:nvSpPr>
        <p:spPr>
          <a:xfrm rot="16200000">
            <a:off x="779716" y="4607787"/>
            <a:ext cx="831600" cy="211455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61CC7-0515-95B6-75CD-403F122EE6E5}"/>
              </a:ext>
            </a:extLst>
          </p:cNvPr>
          <p:cNvSpPr txBox="1"/>
          <p:nvPr/>
        </p:nvSpPr>
        <p:spPr>
          <a:xfrm>
            <a:off x="168380" y="2538847"/>
            <a:ext cx="1992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Dimensi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Profil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Lulusan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5EF43D-ECF8-12EB-92E5-18FDDA89BB19}"/>
              </a:ext>
            </a:extLst>
          </p:cNvPr>
          <p:cNvSpPr txBox="1"/>
          <p:nvPr/>
        </p:nvSpPr>
        <p:spPr>
          <a:xfrm>
            <a:off x="168380" y="344037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Prinsip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CDD1A2-A63C-13C9-F598-4CDC8F711352}"/>
              </a:ext>
            </a:extLst>
          </p:cNvPr>
          <p:cNvSpPr txBox="1"/>
          <p:nvPr/>
        </p:nvSpPr>
        <p:spPr>
          <a:xfrm>
            <a:off x="168380" y="4341898"/>
            <a:ext cx="1780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Pengalaman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Belajar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241ECC-2F31-690C-1B82-3700A311D402}"/>
              </a:ext>
            </a:extLst>
          </p:cNvPr>
          <p:cNvSpPr txBox="1"/>
          <p:nvPr/>
        </p:nvSpPr>
        <p:spPr>
          <a:xfrm>
            <a:off x="168380" y="5243423"/>
            <a:ext cx="19018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Kerangka</a:t>
            </a:r>
            <a:r>
              <a:rPr lang="en-US" sz="2400" dirty="0"/>
              <a:t>  </a:t>
            </a:r>
          </a:p>
          <a:p>
            <a:r>
              <a:rPr lang="en-US" sz="2400" dirty="0" err="1"/>
              <a:t>Pembelajaran</a:t>
            </a:r>
            <a:endParaRPr lang="en-ID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D73ADA-0596-D881-E542-F28192D47444}"/>
              </a:ext>
            </a:extLst>
          </p:cNvPr>
          <p:cNvSpPr txBox="1"/>
          <p:nvPr/>
        </p:nvSpPr>
        <p:spPr>
          <a:xfrm>
            <a:off x="190756" y="1797973"/>
            <a:ext cx="1451744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Pengantar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4E568B-A6B6-BD1B-BE1C-3F0F064E8D0C}"/>
              </a:ext>
            </a:extLst>
          </p:cNvPr>
          <p:cNvSpPr txBox="1"/>
          <p:nvPr/>
        </p:nvSpPr>
        <p:spPr>
          <a:xfrm>
            <a:off x="3082290" y="4086704"/>
            <a:ext cx="2109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</a:t>
            </a:r>
            <a:r>
              <a:rPr lang="en-US" dirty="0" err="1"/>
              <a:t>Praktek</a:t>
            </a:r>
            <a:r>
              <a:rPr lang="en-US" dirty="0"/>
              <a:t> </a:t>
            </a:r>
            <a:r>
              <a:rPr lang="en-US" dirty="0" err="1"/>
              <a:t>Pedagogis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89CC8-0DCA-4D57-BCF4-7CE2F41B0562}"/>
              </a:ext>
            </a:extLst>
          </p:cNvPr>
          <p:cNvSpPr txBox="1"/>
          <p:nvPr/>
        </p:nvSpPr>
        <p:spPr>
          <a:xfrm>
            <a:off x="3082290" y="4522906"/>
            <a:ext cx="2716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</a:t>
            </a:r>
            <a:r>
              <a:rPr lang="en-US" dirty="0" err="1"/>
              <a:t>Kemitraan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215CE9-CF0D-647A-3EC5-52D0DE7145BD}"/>
              </a:ext>
            </a:extLst>
          </p:cNvPr>
          <p:cNvSpPr txBox="1"/>
          <p:nvPr/>
        </p:nvSpPr>
        <p:spPr>
          <a:xfrm>
            <a:off x="3082290" y="5012244"/>
            <a:ext cx="2816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E0D228-0277-9611-B78D-C3949960BD50}"/>
              </a:ext>
            </a:extLst>
          </p:cNvPr>
          <p:cNvSpPr txBox="1"/>
          <p:nvPr/>
        </p:nvSpPr>
        <p:spPr>
          <a:xfrm>
            <a:off x="3082290" y="5473909"/>
            <a:ext cx="3241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Digital</a:t>
            </a:r>
            <a:endParaRPr lang="en-ID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AD4ABF-D779-BFC0-30D6-4712874ABB3F}"/>
              </a:ext>
            </a:extLst>
          </p:cNvPr>
          <p:cNvSpPr txBox="1"/>
          <p:nvPr/>
        </p:nvSpPr>
        <p:spPr>
          <a:xfrm>
            <a:off x="2490374" y="1752917"/>
            <a:ext cx="91936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v-SE" sz="2000" dirty="0"/>
              <a:t>Kerangka pembelajaran merupakan panduan sistematis untuk menciptakan ekosistem pendidikan </a:t>
            </a:r>
            <a:r>
              <a:rPr lang="en-ID" sz="2000" dirty="0"/>
              <a:t>yang </a:t>
            </a:r>
            <a:r>
              <a:rPr lang="en-ID" sz="2000" dirty="0" err="1"/>
              <a:t>mendukung</a:t>
            </a:r>
            <a:r>
              <a:rPr lang="en-ID" sz="2000" dirty="0"/>
              <a:t> </a:t>
            </a:r>
            <a:r>
              <a:rPr lang="en-ID" sz="2000" dirty="0" err="1"/>
              <a:t>pembelajaran</a:t>
            </a:r>
            <a:r>
              <a:rPr lang="en-ID" sz="2000" dirty="0"/>
              <a:t>. </a:t>
            </a:r>
            <a:r>
              <a:rPr lang="en-ID" sz="2000" dirty="0" err="1"/>
              <a:t>Fokus</a:t>
            </a:r>
            <a:r>
              <a:rPr lang="en-ID" sz="2000" dirty="0"/>
              <a:t> </a:t>
            </a:r>
            <a:r>
              <a:rPr lang="en-ID" sz="2000" dirty="0" err="1"/>
              <a:t>utama</a:t>
            </a:r>
            <a:r>
              <a:rPr lang="en-ID" sz="2000" dirty="0"/>
              <a:t> </a:t>
            </a:r>
            <a:r>
              <a:rPr lang="en-ID" sz="2000" dirty="0" err="1"/>
              <a:t>kerangka</a:t>
            </a:r>
            <a:r>
              <a:rPr lang="en-ID" sz="2000" dirty="0"/>
              <a:t> </a:t>
            </a:r>
            <a:r>
              <a:rPr lang="en-ID" sz="2000" dirty="0" err="1"/>
              <a:t>ini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mendorong</a:t>
            </a:r>
            <a:r>
              <a:rPr lang="en-ID" sz="2000" dirty="0"/>
              <a:t> </a:t>
            </a:r>
            <a:r>
              <a:rPr lang="en-ID" sz="2000" dirty="0" err="1"/>
              <a:t>pembelajaran</a:t>
            </a:r>
            <a:r>
              <a:rPr lang="en-ID" sz="2000" dirty="0"/>
              <a:t> yang </a:t>
            </a:r>
            <a:r>
              <a:rPr lang="en-ID" sz="2000" dirty="0" err="1"/>
              <a:t>bermakna</a:t>
            </a:r>
            <a:r>
              <a:rPr lang="en-ID" sz="2000" dirty="0"/>
              <a:t>, </a:t>
            </a:r>
            <a:r>
              <a:rPr lang="en-ID" sz="2000" dirty="0" err="1"/>
              <a:t>reflektif</a:t>
            </a:r>
            <a:r>
              <a:rPr lang="en-ID" sz="2000" dirty="0"/>
              <a:t>, dan </a:t>
            </a:r>
            <a:r>
              <a:rPr lang="en-ID" sz="2000" dirty="0" err="1"/>
              <a:t>kontekstual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/>
              <a:t>praktik</a:t>
            </a:r>
            <a:r>
              <a:rPr lang="en-ID" sz="2000" dirty="0"/>
              <a:t>, </a:t>
            </a:r>
            <a:r>
              <a:rPr lang="en-ID" sz="2000" dirty="0" err="1"/>
              <a:t>lingkungan</a:t>
            </a:r>
            <a:r>
              <a:rPr lang="en-ID" sz="2000" dirty="0"/>
              <a:t>, dan </a:t>
            </a:r>
            <a:r>
              <a:rPr lang="en-ID" sz="2000" dirty="0" err="1"/>
              <a:t>kemitraan</a:t>
            </a:r>
            <a:r>
              <a:rPr lang="en-ID" sz="2000" dirty="0"/>
              <a:t> yang </a:t>
            </a:r>
            <a:r>
              <a:rPr lang="en-ID" sz="2000" dirty="0" err="1"/>
              <a:t>terencana</a:t>
            </a:r>
            <a:r>
              <a:rPr lang="en-ID" sz="2000" dirty="0"/>
              <a:t>. </a:t>
            </a:r>
            <a:r>
              <a:rPr lang="en-ID" sz="2000" dirty="0" err="1"/>
              <a:t>Penerapan</a:t>
            </a:r>
            <a:r>
              <a:rPr lang="en-ID" sz="2000" dirty="0"/>
              <a:t> </a:t>
            </a:r>
            <a:r>
              <a:rPr lang="en-ID" sz="2000" dirty="0" err="1"/>
              <a:t>pembelajaran</a:t>
            </a:r>
            <a:r>
              <a:rPr lang="en-ID" sz="2000" dirty="0"/>
              <a:t> </a:t>
            </a:r>
            <a:r>
              <a:rPr lang="en-ID" sz="2000" dirty="0" err="1"/>
              <a:t>mendalam</a:t>
            </a:r>
            <a:r>
              <a:rPr lang="en-ID" sz="2000" dirty="0"/>
              <a:t> </a:t>
            </a:r>
            <a:r>
              <a:rPr lang="en-ID" sz="2000" dirty="0" err="1"/>
              <a:t>tidak</a:t>
            </a:r>
            <a:r>
              <a:rPr lang="en-ID" sz="2000" dirty="0"/>
              <a:t> </a:t>
            </a:r>
            <a:r>
              <a:rPr lang="en-ID" sz="2000" dirty="0" err="1"/>
              <a:t>hanya</a:t>
            </a:r>
            <a:r>
              <a:rPr lang="en-ID" sz="2000" dirty="0"/>
              <a:t> </a:t>
            </a:r>
            <a:r>
              <a:rPr lang="en-ID" sz="2000" dirty="0" err="1"/>
              <a:t>bergantung</a:t>
            </a:r>
            <a:r>
              <a:rPr lang="en-ID" sz="2000" dirty="0"/>
              <a:t> pada </a:t>
            </a:r>
            <a:r>
              <a:rPr lang="en-ID" sz="2000" dirty="0" err="1"/>
              <a:t>pendekatan</a:t>
            </a:r>
            <a:r>
              <a:rPr lang="en-ID" sz="2000" dirty="0"/>
              <a:t> </a:t>
            </a:r>
            <a:r>
              <a:rPr lang="en-ID" sz="2000" dirty="0" err="1"/>
              <a:t>kognitif</a:t>
            </a:r>
            <a:r>
              <a:rPr lang="en-ID" sz="2000" dirty="0"/>
              <a:t> </a:t>
            </a:r>
            <a:r>
              <a:rPr lang="en-ID" sz="2000" dirty="0" err="1"/>
              <a:t>tetapi</a:t>
            </a:r>
            <a:r>
              <a:rPr lang="en-ID" sz="2000" dirty="0"/>
              <a:t> juga </a:t>
            </a:r>
            <a:r>
              <a:rPr lang="en-ID" sz="2000" dirty="0" err="1"/>
              <a:t>melibatkan</a:t>
            </a:r>
            <a:r>
              <a:rPr lang="en-ID" sz="2000" dirty="0"/>
              <a:t> </a:t>
            </a:r>
            <a:r>
              <a:rPr lang="en-ID" sz="2000" dirty="0" err="1"/>
              <a:t>empat</a:t>
            </a:r>
            <a:r>
              <a:rPr lang="en-ID" sz="2000" dirty="0"/>
              <a:t> </a:t>
            </a:r>
            <a:r>
              <a:rPr lang="en-ID" sz="2000" dirty="0" err="1"/>
              <a:t>komponen</a:t>
            </a:r>
            <a:r>
              <a:rPr lang="en-ID" sz="2000" dirty="0"/>
              <a:t> </a:t>
            </a:r>
            <a:r>
              <a:rPr lang="en-ID" sz="2000" dirty="0" err="1"/>
              <a:t>penting</a:t>
            </a:r>
            <a:r>
              <a:rPr lang="en-ID" sz="2000" dirty="0"/>
              <a:t> yang </a:t>
            </a:r>
            <a:r>
              <a:rPr lang="en-ID" sz="2000" dirty="0" err="1"/>
              <a:t>saling</a:t>
            </a:r>
            <a:r>
              <a:rPr lang="en-ID" sz="2000" dirty="0"/>
              <a:t> </a:t>
            </a:r>
            <a:r>
              <a:rPr lang="en-ID" sz="2000" dirty="0" err="1"/>
              <a:t>mendukung</a:t>
            </a:r>
            <a:r>
              <a:rPr lang="en-ID" sz="2000" dirty="0"/>
              <a:t> dan </a:t>
            </a:r>
            <a:r>
              <a:rPr lang="en-ID" sz="2000" dirty="0" err="1"/>
              <a:t>membentuk</a:t>
            </a:r>
            <a:r>
              <a:rPr lang="en-ID" sz="2000" dirty="0"/>
              <a:t> </a:t>
            </a:r>
            <a:r>
              <a:rPr lang="en-ID" sz="2000" dirty="0" err="1"/>
              <a:t>pengalaman</a:t>
            </a:r>
            <a:r>
              <a:rPr lang="en-ID" sz="2000" dirty="0"/>
              <a:t> </a:t>
            </a:r>
            <a:r>
              <a:rPr lang="da-DK" sz="2000" dirty="0"/>
              <a:t>belajar yang holistik bagi murid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21020122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2340-157269921_medium">
            <a:hlinkClick r:id="" action="ppaction://media"/>
            <a:extLst>
              <a:ext uri="{FF2B5EF4-FFF2-40B4-BE49-F238E27FC236}">
                <a16:creationId xmlns:a16="http://schemas.microsoft.com/office/drawing/2014/main" id="{83783074-19B3-3C8A-5A0C-1CAFB3535F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6826" y="-63501"/>
            <a:ext cx="12192000" cy="6858000"/>
          </a:xfrm>
          <a:prstGeom prst="rect">
            <a:avLst/>
          </a:pr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0ED4571-AB47-337E-DC17-DCD9A4897D39}"/>
              </a:ext>
            </a:extLst>
          </p:cNvPr>
          <p:cNvSpPr/>
          <p:nvPr/>
        </p:nvSpPr>
        <p:spPr>
          <a:xfrm rot="5400000">
            <a:off x="2546323" y="-3078204"/>
            <a:ext cx="7794761" cy="12887407"/>
          </a:xfrm>
          <a:custGeom>
            <a:avLst/>
            <a:gdLst>
              <a:gd name="csX0" fmla="*/ 6771416 w 7794761"/>
              <a:gd name="csY0" fmla="*/ 695410 h 12887407"/>
              <a:gd name="csX1" fmla="*/ 6781936 w 7794761"/>
              <a:gd name="csY1" fmla="*/ 674370 h 12887407"/>
              <a:gd name="csX2" fmla="*/ 7486786 w 7794761"/>
              <a:gd name="csY2" fmla="*/ 674370 h 12887407"/>
              <a:gd name="csX3" fmla="*/ 7794761 w 7794761"/>
              <a:gd name="csY3" fmla="*/ 1290320 h 12887407"/>
              <a:gd name="csX4" fmla="*/ 7486786 w 7794761"/>
              <a:gd name="csY4" fmla="*/ 1906270 h 12887407"/>
              <a:gd name="csX5" fmla="*/ 7393996 w 7794761"/>
              <a:gd name="csY5" fmla="*/ 1906270 h 12887407"/>
              <a:gd name="csX6" fmla="*/ 7393996 w 7794761"/>
              <a:gd name="csY6" fmla="*/ 695410 h 12887407"/>
              <a:gd name="csX7" fmla="*/ 5368697 w 7794761"/>
              <a:gd name="csY7" fmla="*/ 641033 h 12887407"/>
              <a:gd name="csX8" fmla="*/ 5676672 w 7794761"/>
              <a:gd name="csY8" fmla="*/ 25083 h 12887407"/>
              <a:gd name="csX9" fmla="*/ 6381522 w 7794761"/>
              <a:gd name="csY9" fmla="*/ 25083 h 12887407"/>
              <a:gd name="csX10" fmla="*/ 6689497 w 7794761"/>
              <a:gd name="csY10" fmla="*/ 641033 h 12887407"/>
              <a:gd name="csX11" fmla="*/ 6662309 w 7794761"/>
              <a:gd name="csY11" fmla="*/ 695410 h 12887407"/>
              <a:gd name="csX12" fmla="*/ 5395886 w 7794761"/>
              <a:gd name="csY12" fmla="*/ 695410 h 12887407"/>
              <a:gd name="csX13" fmla="*/ 5368697 w 7794761"/>
              <a:gd name="csY13" fmla="*/ 1956435 h 12887407"/>
              <a:gd name="csX14" fmla="*/ 5676672 w 7794761"/>
              <a:gd name="csY14" fmla="*/ 2572385 h 12887407"/>
              <a:gd name="csX15" fmla="*/ 6381522 w 7794761"/>
              <a:gd name="csY15" fmla="*/ 2572385 h 12887407"/>
              <a:gd name="csX16" fmla="*/ 6689497 w 7794761"/>
              <a:gd name="csY16" fmla="*/ 1956435 h 12887407"/>
              <a:gd name="csX17" fmla="*/ 6381522 w 7794761"/>
              <a:gd name="csY17" fmla="*/ 1340485 h 12887407"/>
              <a:gd name="csX18" fmla="*/ 5676672 w 7794761"/>
              <a:gd name="csY18" fmla="*/ 1340485 h 12887407"/>
              <a:gd name="csX19" fmla="*/ 4314409 w 7794761"/>
              <a:gd name="csY19" fmla="*/ 2626762 h 12887407"/>
              <a:gd name="csX20" fmla="*/ 4622384 w 7794761"/>
              <a:gd name="csY20" fmla="*/ 3242712 h 12887407"/>
              <a:gd name="csX21" fmla="*/ 5327234 w 7794761"/>
              <a:gd name="csY21" fmla="*/ 3242712 h 12887407"/>
              <a:gd name="csX22" fmla="*/ 5635209 w 7794761"/>
              <a:gd name="csY22" fmla="*/ 2626762 h 12887407"/>
              <a:gd name="csX23" fmla="*/ 5327234 w 7794761"/>
              <a:gd name="csY23" fmla="*/ 2010812 h 12887407"/>
              <a:gd name="csX24" fmla="*/ 4622384 w 7794761"/>
              <a:gd name="csY24" fmla="*/ 2010812 h 12887407"/>
              <a:gd name="csX25" fmla="*/ 3230939 w 7794761"/>
              <a:gd name="csY25" fmla="*/ 618490 h 12887407"/>
              <a:gd name="csX26" fmla="*/ 3538914 w 7794761"/>
              <a:gd name="csY26" fmla="*/ 2540 h 12887407"/>
              <a:gd name="csX27" fmla="*/ 4243763 w 7794761"/>
              <a:gd name="csY27" fmla="*/ 2540 h 12887407"/>
              <a:gd name="csX28" fmla="*/ 4551738 w 7794761"/>
              <a:gd name="csY28" fmla="*/ 618490 h 12887407"/>
              <a:gd name="csX29" fmla="*/ 4513278 w 7794761"/>
              <a:gd name="csY29" fmla="*/ 695410 h 12887407"/>
              <a:gd name="csX30" fmla="*/ 3269399 w 7794761"/>
              <a:gd name="csY30" fmla="*/ 695410 h 12887407"/>
              <a:gd name="csX31" fmla="*/ 3230939 w 7794761"/>
              <a:gd name="csY31" fmla="*/ 3304857 h 12887407"/>
              <a:gd name="csX32" fmla="*/ 3538914 w 7794761"/>
              <a:gd name="csY32" fmla="*/ 3920807 h 12887407"/>
              <a:gd name="csX33" fmla="*/ 4243763 w 7794761"/>
              <a:gd name="csY33" fmla="*/ 3920807 h 12887407"/>
              <a:gd name="csX34" fmla="*/ 4551738 w 7794761"/>
              <a:gd name="csY34" fmla="*/ 3304857 h 12887407"/>
              <a:gd name="csX35" fmla="*/ 4243763 w 7794761"/>
              <a:gd name="csY35" fmla="*/ 2688907 h 12887407"/>
              <a:gd name="csX36" fmla="*/ 3538914 w 7794761"/>
              <a:gd name="csY36" fmla="*/ 2688907 h 12887407"/>
              <a:gd name="csX37" fmla="*/ 3210778 w 7794761"/>
              <a:gd name="csY37" fmla="*/ 1969135 h 12887407"/>
              <a:gd name="csX38" fmla="*/ 3518753 w 7794761"/>
              <a:gd name="csY38" fmla="*/ 2585085 h 12887407"/>
              <a:gd name="csX39" fmla="*/ 4223602 w 7794761"/>
              <a:gd name="csY39" fmla="*/ 2585085 h 12887407"/>
              <a:gd name="csX40" fmla="*/ 4531577 w 7794761"/>
              <a:gd name="csY40" fmla="*/ 1969135 h 12887407"/>
              <a:gd name="csX41" fmla="*/ 4223602 w 7794761"/>
              <a:gd name="csY41" fmla="*/ 1353185 h 12887407"/>
              <a:gd name="csX42" fmla="*/ 3518753 w 7794761"/>
              <a:gd name="csY42" fmla="*/ 1353185 h 12887407"/>
              <a:gd name="csX43" fmla="*/ 2465562 w 7794761"/>
              <a:gd name="csY43" fmla="*/ 695410 h 12887407"/>
              <a:gd name="csX44" fmla="*/ 2479575 w 7794761"/>
              <a:gd name="csY44" fmla="*/ 667385 h 12887407"/>
              <a:gd name="csX45" fmla="*/ 3184424 w 7794761"/>
              <a:gd name="csY45" fmla="*/ 667385 h 12887407"/>
              <a:gd name="csX46" fmla="*/ 3198437 w 7794761"/>
              <a:gd name="csY46" fmla="*/ 695410 h 12887407"/>
              <a:gd name="csX47" fmla="*/ 2156491 w 7794761"/>
              <a:gd name="csY47" fmla="*/ 2629535 h 12887407"/>
              <a:gd name="csX48" fmla="*/ 2464466 w 7794761"/>
              <a:gd name="csY48" fmla="*/ 3245485 h 12887407"/>
              <a:gd name="csX49" fmla="*/ 3169315 w 7794761"/>
              <a:gd name="csY49" fmla="*/ 3245485 h 12887407"/>
              <a:gd name="csX50" fmla="*/ 3477290 w 7794761"/>
              <a:gd name="csY50" fmla="*/ 2629535 h 12887407"/>
              <a:gd name="csX51" fmla="*/ 3169315 w 7794761"/>
              <a:gd name="csY51" fmla="*/ 2013585 h 12887407"/>
              <a:gd name="csX52" fmla="*/ 2464466 w 7794761"/>
              <a:gd name="csY52" fmla="*/ 2013585 h 12887407"/>
              <a:gd name="csX53" fmla="*/ 1102360 w 7794761"/>
              <a:gd name="csY53" fmla="*/ 3289935 h 12887407"/>
              <a:gd name="csX54" fmla="*/ 1410335 w 7794761"/>
              <a:gd name="csY54" fmla="*/ 3905885 h 12887407"/>
              <a:gd name="csX55" fmla="*/ 2115185 w 7794761"/>
              <a:gd name="csY55" fmla="*/ 3905885 h 12887407"/>
              <a:gd name="csX56" fmla="*/ 2423160 w 7794761"/>
              <a:gd name="csY56" fmla="*/ 3289935 h 12887407"/>
              <a:gd name="csX57" fmla="*/ 2115185 w 7794761"/>
              <a:gd name="csY57" fmla="*/ 2673985 h 12887407"/>
              <a:gd name="csX58" fmla="*/ 1410335 w 7794761"/>
              <a:gd name="csY58" fmla="*/ 2673985 h 12887407"/>
              <a:gd name="csX59" fmla="*/ 1102359 w 7794761"/>
              <a:gd name="csY59" fmla="*/ 615950 h 12887407"/>
              <a:gd name="csX60" fmla="*/ 1410334 w 7794761"/>
              <a:gd name="csY60" fmla="*/ 0 h 12887407"/>
              <a:gd name="csX61" fmla="*/ 2115184 w 7794761"/>
              <a:gd name="csY61" fmla="*/ 0 h 12887407"/>
              <a:gd name="csX62" fmla="*/ 2423159 w 7794761"/>
              <a:gd name="csY62" fmla="*/ 615950 h 12887407"/>
              <a:gd name="csX63" fmla="*/ 2383429 w 7794761"/>
              <a:gd name="csY63" fmla="*/ 695410 h 12887407"/>
              <a:gd name="csX64" fmla="*/ 1142089 w 7794761"/>
              <a:gd name="csY64" fmla="*/ 695410 h 12887407"/>
              <a:gd name="csX65" fmla="*/ 1088449 w 7794761"/>
              <a:gd name="csY65" fmla="*/ 4605336 h 12887407"/>
              <a:gd name="csX66" fmla="*/ 1396424 w 7794761"/>
              <a:gd name="csY66" fmla="*/ 5221286 h 12887407"/>
              <a:gd name="csX67" fmla="*/ 2101274 w 7794761"/>
              <a:gd name="csY67" fmla="*/ 5221286 h 12887407"/>
              <a:gd name="csX68" fmla="*/ 2409249 w 7794761"/>
              <a:gd name="csY68" fmla="*/ 4605336 h 12887407"/>
              <a:gd name="csX69" fmla="*/ 2101274 w 7794761"/>
              <a:gd name="csY69" fmla="*/ 3989386 h 12887407"/>
              <a:gd name="csX70" fmla="*/ 1396424 w 7794761"/>
              <a:gd name="csY70" fmla="*/ 3989386 h 12887407"/>
              <a:gd name="csX71" fmla="*/ 1088449 w 7794761"/>
              <a:gd name="csY71" fmla="*/ 1956435 h 12887407"/>
              <a:gd name="csX72" fmla="*/ 1396424 w 7794761"/>
              <a:gd name="csY72" fmla="*/ 2572385 h 12887407"/>
              <a:gd name="csX73" fmla="*/ 2101274 w 7794761"/>
              <a:gd name="csY73" fmla="*/ 2572385 h 12887407"/>
              <a:gd name="csX74" fmla="*/ 2409249 w 7794761"/>
              <a:gd name="csY74" fmla="*/ 1956435 h 12887407"/>
              <a:gd name="csX75" fmla="*/ 2101274 w 7794761"/>
              <a:gd name="csY75" fmla="*/ 1340485 h 12887407"/>
              <a:gd name="csX76" fmla="*/ 1396424 w 7794761"/>
              <a:gd name="csY76" fmla="*/ 1340485 h 12887407"/>
              <a:gd name="csX77" fmla="*/ 535998 w 7794761"/>
              <a:gd name="csY77" fmla="*/ 12887407 h 12887407"/>
              <a:gd name="csX78" fmla="*/ 535998 w 7794761"/>
              <a:gd name="csY78" fmla="*/ 5894387 h 12887407"/>
              <a:gd name="csX79" fmla="*/ 1012825 w 7794761"/>
              <a:gd name="csY79" fmla="*/ 5894387 h 12887407"/>
              <a:gd name="csX80" fmla="*/ 1320800 w 7794761"/>
              <a:gd name="csY80" fmla="*/ 5278437 h 12887407"/>
              <a:gd name="csX81" fmla="*/ 1012825 w 7794761"/>
              <a:gd name="csY81" fmla="*/ 4662487 h 12887407"/>
              <a:gd name="csX82" fmla="*/ 535998 w 7794761"/>
              <a:gd name="csY82" fmla="*/ 4662487 h 12887407"/>
              <a:gd name="csX83" fmla="*/ 535998 w 7794761"/>
              <a:gd name="csY83" fmla="*/ 4578985 h 12887407"/>
              <a:gd name="csX84" fmla="*/ 1012826 w 7794761"/>
              <a:gd name="csY84" fmla="*/ 4578985 h 12887407"/>
              <a:gd name="csX85" fmla="*/ 1320801 w 7794761"/>
              <a:gd name="csY85" fmla="*/ 3963035 h 12887407"/>
              <a:gd name="csX86" fmla="*/ 1012826 w 7794761"/>
              <a:gd name="csY86" fmla="*/ 3347085 h 12887407"/>
              <a:gd name="csX87" fmla="*/ 535998 w 7794761"/>
              <a:gd name="csY87" fmla="*/ 3347085 h 12887407"/>
              <a:gd name="csX88" fmla="*/ 535998 w 7794761"/>
              <a:gd name="csY88" fmla="*/ 3245485 h 12887407"/>
              <a:gd name="csX89" fmla="*/ 1058444 w 7794761"/>
              <a:gd name="csY89" fmla="*/ 3245485 h 12887407"/>
              <a:gd name="csX90" fmla="*/ 1366419 w 7794761"/>
              <a:gd name="csY90" fmla="*/ 2629535 h 12887407"/>
              <a:gd name="csX91" fmla="*/ 1058444 w 7794761"/>
              <a:gd name="csY91" fmla="*/ 2013585 h 12887407"/>
              <a:gd name="csX92" fmla="*/ 535998 w 7794761"/>
              <a:gd name="csY92" fmla="*/ 2013585 h 12887407"/>
              <a:gd name="csX93" fmla="*/ 535998 w 7794761"/>
              <a:gd name="csY93" fmla="*/ 1906270 h 12887407"/>
              <a:gd name="csX94" fmla="*/ 1035803 w 7794761"/>
              <a:gd name="csY94" fmla="*/ 1906270 h 12887407"/>
              <a:gd name="csX95" fmla="*/ 1343778 w 7794761"/>
              <a:gd name="csY95" fmla="*/ 1290320 h 12887407"/>
              <a:gd name="csX96" fmla="*/ 1046323 w 7794761"/>
              <a:gd name="csY96" fmla="*/ 695410 h 12887407"/>
              <a:gd name="csX97" fmla="*/ 1142089 w 7794761"/>
              <a:gd name="csY97" fmla="*/ 695410 h 12887407"/>
              <a:gd name="csX98" fmla="*/ 1410334 w 7794761"/>
              <a:gd name="csY98" fmla="*/ 1231900 h 12887407"/>
              <a:gd name="csX99" fmla="*/ 2115184 w 7794761"/>
              <a:gd name="csY99" fmla="*/ 1231900 h 12887407"/>
              <a:gd name="csX100" fmla="*/ 2383429 w 7794761"/>
              <a:gd name="csY100" fmla="*/ 695410 h 12887407"/>
              <a:gd name="csX101" fmla="*/ 2465562 w 7794761"/>
              <a:gd name="csY101" fmla="*/ 695410 h 12887407"/>
              <a:gd name="csX102" fmla="*/ 2171600 w 7794761"/>
              <a:gd name="csY102" fmla="*/ 1283335 h 12887407"/>
              <a:gd name="csX103" fmla="*/ 2479575 w 7794761"/>
              <a:gd name="csY103" fmla="*/ 1899285 h 12887407"/>
              <a:gd name="csX104" fmla="*/ 3184424 w 7794761"/>
              <a:gd name="csY104" fmla="*/ 1899285 h 12887407"/>
              <a:gd name="csX105" fmla="*/ 3492399 w 7794761"/>
              <a:gd name="csY105" fmla="*/ 1283335 h 12887407"/>
              <a:gd name="csX106" fmla="*/ 3198437 w 7794761"/>
              <a:gd name="csY106" fmla="*/ 695410 h 12887407"/>
              <a:gd name="csX107" fmla="*/ 3269399 w 7794761"/>
              <a:gd name="csY107" fmla="*/ 695410 h 12887407"/>
              <a:gd name="csX108" fmla="*/ 3538914 w 7794761"/>
              <a:gd name="csY108" fmla="*/ 1234440 h 12887407"/>
              <a:gd name="csX109" fmla="*/ 4243763 w 7794761"/>
              <a:gd name="csY109" fmla="*/ 1234440 h 12887407"/>
              <a:gd name="csX110" fmla="*/ 4513278 w 7794761"/>
              <a:gd name="csY110" fmla="*/ 695410 h 12887407"/>
              <a:gd name="csX111" fmla="*/ 4622384 w 7794761"/>
              <a:gd name="csY111" fmla="*/ 695410 h 12887407"/>
              <a:gd name="csX112" fmla="*/ 4314409 w 7794761"/>
              <a:gd name="csY112" fmla="*/ 1311360 h 12887407"/>
              <a:gd name="csX113" fmla="*/ 4622384 w 7794761"/>
              <a:gd name="csY113" fmla="*/ 1927310 h 12887407"/>
              <a:gd name="csX114" fmla="*/ 5327234 w 7794761"/>
              <a:gd name="csY114" fmla="*/ 1927310 h 12887407"/>
              <a:gd name="csX115" fmla="*/ 5635209 w 7794761"/>
              <a:gd name="csY115" fmla="*/ 1311360 h 12887407"/>
              <a:gd name="csX116" fmla="*/ 5327234 w 7794761"/>
              <a:gd name="csY116" fmla="*/ 695410 h 12887407"/>
              <a:gd name="csX117" fmla="*/ 5395886 w 7794761"/>
              <a:gd name="csY117" fmla="*/ 695410 h 12887407"/>
              <a:gd name="csX118" fmla="*/ 5676672 w 7794761"/>
              <a:gd name="csY118" fmla="*/ 1256983 h 12887407"/>
              <a:gd name="csX119" fmla="*/ 6381522 w 7794761"/>
              <a:gd name="csY119" fmla="*/ 1256983 h 12887407"/>
              <a:gd name="csX120" fmla="*/ 6662309 w 7794761"/>
              <a:gd name="csY120" fmla="*/ 695410 h 12887407"/>
              <a:gd name="csX121" fmla="*/ 6771416 w 7794761"/>
              <a:gd name="csY121" fmla="*/ 695410 h 12887407"/>
              <a:gd name="csX122" fmla="*/ 6473961 w 7794761"/>
              <a:gd name="csY122" fmla="*/ 1290320 h 12887407"/>
              <a:gd name="csX123" fmla="*/ 6781936 w 7794761"/>
              <a:gd name="csY123" fmla="*/ 1906270 h 12887407"/>
              <a:gd name="csX124" fmla="*/ 7393996 w 7794761"/>
              <a:gd name="csY124" fmla="*/ 1906270 h 12887407"/>
              <a:gd name="csX125" fmla="*/ 7393996 w 7794761"/>
              <a:gd name="csY125" fmla="*/ 12887407 h 12887407"/>
              <a:gd name="csX126" fmla="*/ 45619 w 7794761"/>
              <a:gd name="csY126" fmla="*/ 2629535 h 12887407"/>
              <a:gd name="csX127" fmla="*/ 353594 w 7794761"/>
              <a:gd name="csY127" fmla="*/ 2013585 h 12887407"/>
              <a:gd name="csX128" fmla="*/ 535998 w 7794761"/>
              <a:gd name="csY128" fmla="*/ 2013585 h 12887407"/>
              <a:gd name="csX129" fmla="*/ 535998 w 7794761"/>
              <a:gd name="csY129" fmla="*/ 3245485 h 12887407"/>
              <a:gd name="csX130" fmla="*/ 353594 w 7794761"/>
              <a:gd name="csY130" fmla="*/ 3245485 h 12887407"/>
              <a:gd name="csX131" fmla="*/ 22978 w 7794761"/>
              <a:gd name="csY131" fmla="*/ 1290320 h 12887407"/>
              <a:gd name="csX132" fmla="*/ 330953 w 7794761"/>
              <a:gd name="csY132" fmla="*/ 674370 h 12887407"/>
              <a:gd name="csX133" fmla="*/ 1035803 w 7794761"/>
              <a:gd name="csY133" fmla="*/ 674370 h 12887407"/>
              <a:gd name="csX134" fmla="*/ 1046323 w 7794761"/>
              <a:gd name="csY134" fmla="*/ 695410 h 12887407"/>
              <a:gd name="csX135" fmla="*/ 535998 w 7794761"/>
              <a:gd name="csY135" fmla="*/ 695410 h 12887407"/>
              <a:gd name="csX136" fmla="*/ 535998 w 7794761"/>
              <a:gd name="csY136" fmla="*/ 1906270 h 12887407"/>
              <a:gd name="csX137" fmla="*/ 330953 w 7794761"/>
              <a:gd name="csY137" fmla="*/ 1906270 h 12887407"/>
              <a:gd name="csX138" fmla="*/ 1 w 7794761"/>
              <a:gd name="csY138" fmla="*/ 3963035 h 12887407"/>
              <a:gd name="csX139" fmla="*/ 307976 w 7794761"/>
              <a:gd name="csY139" fmla="*/ 3347085 h 12887407"/>
              <a:gd name="csX140" fmla="*/ 535998 w 7794761"/>
              <a:gd name="csY140" fmla="*/ 3347085 h 12887407"/>
              <a:gd name="csX141" fmla="*/ 535998 w 7794761"/>
              <a:gd name="csY141" fmla="*/ 4578985 h 12887407"/>
              <a:gd name="csX142" fmla="*/ 307976 w 7794761"/>
              <a:gd name="csY142" fmla="*/ 4578985 h 12887407"/>
              <a:gd name="csX143" fmla="*/ 0 w 7794761"/>
              <a:gd name="csY143" fmla="*/ 5278437 h 12887407"/>
              <a:gd name="csX144" fmla="*/ 307975 w 7794761"/>
              <a:gd name="csY144" fmla="*/ 4662487 h 12887407"/>
              <a:gd name="csX145" fmla="*/ 535998 w 7794761"/>
              <a:gd name="csY145" fmla="*/ 4662487 h 12887407"/>
              <a:gd name="csX146" fmla="*/ 535998 w 7794761"/>
              <a:gd name="csY146" fmla="*/ 5894387 h 12887407"/>
              <a:gd name="csX147" fmla="*/ 307975 w 7794761"/>
              <a:gd name="csY147" fmla="*/ 5894387 h 128874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</a:cxnLst>
            <a:rect l="l" t="t" r="r" b="b"/>
            <a:pathLst>
              <a:path w="7794761" h="12887407">
                <a:moveTo>
                  <a:pt x="6771416" y="695410"/>
                </a:moveTo>
                <a:lnTo>
                  <a:pt x="6781936" y="674370"/>
                </a:lnTo>
                <a:lnTo>
                  <a:pt x="7486786" y="674370"/>
                </a:lnTo>
                <a:lnTo>
                  <a:pt x="7794761" y="1290320"/>
                </a:lnTo>
                <a:lnTo>
                  <a:pt x="7486786" y="1906270"/>
                </a:lnTo>
                <a:lnTo>
                  <a:pt x="7393996" y="1906270"/>
                </a:lnTo>
                <a:lnTo>
                  <a:pt x="7393996" y="695410"/>
                </a:lnTo>
                <a:close/>
                <a:moveTo>
                  <a:pt x="5368697" y="641033"/>
                </a:moveTo>
                <a:lnTo>
                  <a:pt x="5676672" y="25083"/>
                </a:lnTo>
                <a:lnTo>
                  <a:pt x="6381522" y="25083"/>
                </a:lnTo>
                <a:lnTo>
                  <a:pt x="6689497" y="641033"/>
                </a:lnTo>
                <a:lnTo>
                  <a:pt x="6662309" y="695410"/>
                </a:lnTo>
                <a:lnTo>
                  <a:pt x="5395886" y="695410"/>
                </a:lnTo>
                <a:close/>
                <a:moveTo>
                  <a:pt x="5368697" y="1956435"/>
                </a:moveTo>
                <a:lnTo>
                  <a:pt x="5676672" y="2572385"/>
                </a:lnTo>
                <a:lnTo>
                  <a:pt x="6381522" y="2572385"/>
                </a:lnTo>
                <a:lnTo>
                  <a:pt x="6689497" y="1956435"/>
                </a:lnTo>
                <a:lnTo>
                  <a:pt x="6381522" y="1340485"/>
                </a:lnTo>
                <a:lnTo>
                  <a:pt x="5676672" y="1340485"/>
                </a:lnTo>
                <a:close/>
                <a:moveTo>
                  <a:pt x="4314409" y="2626762"/>
                </a:moveTo>
                <a:lnTo>
                  <a:pt x="4622384" y="3242712"/>
                </a:lnTo>
                <a:lnTo>
                  <a:pt x="5327234" y="3242712"/>
                </a:lnTo>
                <a:lnTo>
                  <a:pt x="5635209" y="2626762"/>
                </a:lnTo>
                <a:lnTo>
                  <a:pt x="5327234" y="2010812"/>
                </a:lnTo>
                <a:lnTo>
                  <a:pt x="4622384" y="2010812"/>
                </a:lnTo>
                <a:close/>
                <a:moveTo>
                  <a:pt x="3230939" y="618490"/>
                </a:moveTo>
                <a:lnTo>
                  <a:pt x="3538914" y="2540"/>
                </a:lnTo>
                <a:lnTo>
                  <a:pt x="4243763" y="2540"/>
                </a:lnTo>
                <a:lnTo>
                  <a:pt x="4551738" y="618490"/>
                </a:lnTo>
                <a:lnTo>
                  <a:pt x="4513278" y="695410"/>
                </a:lnTo>
                <a:lnTo>
                  <a:pt x="3269399" y="695410"/>
                </a:lnTo>
                <a:close/>
                <a:moveTo>
                  <a:pt x="3230939" y="3304857"/>
                </a:moveTo>
                <a:lnTo>
                  <a:pt x="3538914" y="3920807"/>
                </a:lnTo>
                <a:lnTo>
                  <a:pt x="4243763" y="3920807"/>
                </a:lnTo>
                <a:lnTo>
                  <a:pt x="4551738" y="3304857"/>
                </a:lnTo>
                <a:lnTo>
                  <a:pt x="4243763" y="2688907"/>
                </a:lnTo>
                <a:lnTo>
                  <a:pt x="3538914" y="2688907"/>
                </a:lnTo>
                <a:close/>
                <a:moveTo>
                  <a:pt x="3210778" y="1969135"/>
                </a:moveTo>
                <a:lnTo>
                  <a:pt x="3518753" y="2585085"/>
                </a:lnTo>
                <a:lnTo>
                  <a:pt x="4223602" y="2585085"/>
                </a:lnTo>
                <a:lnTo>
                  <a:pt x="4531577" y="1969135"/>
                </a:lnTo>
                <a:lnTo>
                  <a:pt x="4223602" y="1353185"/>
                </a:lnTo>
                <a:lnTo>
                  <a:pt x="3518753" y="1353185"/>
                </a:lnTo>
                <a:close/>
                <a:moveTo>
                  <a:pt x="2465562" y="695410"/>
                </a:moveTo>
                <a:lnTo>
                  <a:pt x="2479575" y="667385"/>
                </a:lnTo>
                <a:lnTo>
                  <a:pt x="3184424" y="667385"/>
                </a:lnTo>
                <a:lnTo>
                  <a:pt x="3198437" y="695410"/>
                </a:lnTo>
                <a:close/>
                <a:moveTo>
                  <a:pt x="2156491" y="2629535"/>
                </a:moveTo>
                <a:lnTo>
                  <a:pt x="2464466" y="3245485"/>
                </a:lnTo>
                <a:lnTo>
                  <a:pt x="3169315" y="3245485"/>
                </a:lnTo>
                <a:lnTo>
                  <a:pt x="3477290" y="2629535"/>
                </a:lnTo>
                <a:lnTo>
                  <a:pt x="3169315" y="2013585"/>
                </a:lnTo>
                <a:lnTo>
                  <a:pt x="2464466" y="2013585"/>
                </a:lnTo>
                <a:close/>
                <a:moveTo>
                  <a:pt x="1102360" y="3289935"/>
                </a:moveTo>
                <a:lnTo>
                  <a:pt x="1410335" y="3905885"/>
                </a:lnTo>
                <a:lnTo>
                  <a:pt x="2115185" y="3905885"/>
                </a:lnTo>
                <a:lnTo>
                  <a:pt x="2423160" y="3289935"/>
                </a:lnTo>
                <a:lnTo>
                  <a:pt x="2115185" y="2673985"/>
                </a:lnTo>
                <a:lnTo>
                  <a:pt x="1410335" y="2673985"/>
                </a:lnTo>
                <a:close/>
                <a:moveTo>
                  <a:pt x="1102359" y="615950"/>
                </a:moveTo>
                <a:lnTo>
                  <a:pt x="1410334" y="0"/>
                </a:lnTo>
                <a:lnTo>
                  <a:pt x="2115184" y="0"/>
                </a:lnTo>
                <a:lnTo>
                  <a:pt x="2423159" y="615950"/>
                </a:lnTo>
                <a:lnTo>
                  <a:pt x="2383429" y="695410"/>
                </a:lnTo>
                <a:lnTo>
                  <a:pt x="1142089" y="695410"/>
                </a:lnTo>
                <a:close/>
                <a:moveTo>
                  <a:pt x="1088449" y="4605336"/>
                </a:moveTo>
                <a:lnTo>
                  <a:pt x="1396424" y="5221286"/>
                </a:lnTo>
                <a:lnTo>
                  <a:pt x="2101274" y="5221286"/>
                </a:lnTo>
                <a:lnTo>
                  <a:pt x="2409249" y="4605336"/>
                </a:lnTo>
                <a:lnTo>
                  <a:pt x="2101274" y="3989386"/>
                </a:lnTo>
                <a:lnTo>
                  <a:pt x="1396424" y="3989386"/>
                </a:lnTo>
                <a:close/>
                <a:moveTo>
                  <a:pt x="1088449" y="1956435"/>
                </a:moveTo>
                <a:lnTo>
                  <a:pt x="1396424" y="2572385"/>
                </a:lnTo>
                <a:lnTo>
                  <a:pt x="2101274" y="2572385"/>
                </a:lnTo>
                <a:lnTo>
                  <a:pt x="2409249" y="1956435"/>
                </a:lnTo>
                <a:lnTo>
                  <a:pt x="2101274" y="1340485"/>
                </a:lnTo>
                <a:lnTo>
                  <a:pt x="1396424" y="1340485"/>
                </a:lnTo>
                <a:close/>
                <a:moveTo>
                  <a:pt x="535998" y="12887407"/>
                </a:moveTo>
                <a:lnTo>
                  <a:pt x="535998" y="5894387"/>
                </a:lnTo>
                <a:lnTo>
                  <a:pt x="1012825" y="5894387"/>
                </a:lnTo>
                <a:lnTo>
                  <a:pt x="1320800" y="5278437"/>
                </a:lnTo>
                <a:lnTo>
                  <a:pt x="1012825" y="4662487"/>
                </a:lnTo>
                <a:lnTo>
                  <a:pt x="535998" y="4662487"/>
                </a:lnTo>
                <a:lnTo>
                  <a:pt x="535998" y="4578985"/>
                </a:lnTo>
                <a:lnTo>
                  <a:pt x="1012826" y="4578985"/>
                </a:lnTo>
                <a:lnTo>
                  <a:pt x="1320801" y="3963035"/>
                </a:lnTo>
                <a:lnTo>
                  <a:pt x="1012826" y="3347085"/>
                </a:lnTo>
                <a:lnTo>
                  <a:pt x="535998" y="3347085"/>
                </a:lnTo>
                <a:lnTo>
                  <a:pt x="535998" y="3245485"/>
                </a:lnTo>
                <a:lnTo>
                  <a:pt x="1058444" y="3245485"/>
                </a:lnTo>
                <a:lnTo>
                  <a:pt x="1366419" y="2629535"/>
                </a:lnTo>
                <a:lnTo>
                  <a:pt x="1058444" y="2013585"/>
                </a:lnTo>
                <a:lnTo>
                  <a:pt x="535998" y="2013585"/>
                </a:lnTo>
                <a:lnTo>
                  <a:pt x="535998" y="1906270"/>
                </a:lnTo>
                <a:lnTo>
                  <a:pt x="1035803" y="1906270"/>
                </a:lnTo>
                <a:lnTo>
                  <a:pt x="1343778" y="1290320"/>
                </a:lnTo>
                <a:lnTo>
                  <a:pt x="1046323" y="695410"/>
                </a:lnTo>
                <a:lnTo>
                  <a:pt x="1142089" y="695410"/>
                </a:lnTo>
                <a:lnTo>
                  <a:pt x="1410334" y="1231900"/>
                </a:lnTo>
                <a:lnTo>
                  <a:pt x="2115184" y="1231900"/>
                </a:lnTo>
                <a:lnTo>
                  <a:pt x="2383429" y="695410"/>
                </a:lnTo>
                <a:lnTo>
                  <a:pt x="2465562" y="695410"/>
                </a:lnTo>
                <a:lnTo>
                  <a:pt x="2171600" y="1283335"/>
                </a:lnTo>
                <a:lnTo>
                  <a:pt x="2479575" y="1899285"/>
                </a:lnTo>
                <a:lnTo>
                  <a:pt x="3184424" y="1899285"/>
                </a:lnTo>
                <a:lnTo>
                  <a:pt x="3492399" y="1283335"/>
                </a:lnTo>
                <a:lnTo>
                  <a:pt x="3198437" y="695410"/>
                </a:lnTo>
                <a:lnTo>
                  <a:pt x="3269399" y="695410"/>
                </a:lnTo>
                <a:lnTo>
                  <a:pt x="3538914" y="1234440"/>
                </a:lnTo>
                <a:lnTo>
                  <a:pt x="4243763" y="1234440"/>
                </a:lnTo>
                <a:lnTo>
                  <a:pt x="4513278" y="695410"/>
                </a:lnTo>
                <a:lnTo>
                  <a:pt x="4622384" y="695410"/>
                </a:lnTo>
                <a:lnTo>
                  <a:pt x="4314409" y="1311360"/>
                </a:lnTo>
                <a:lnTo>
                  <a:pt x="4622384" y="1927310"/>
                </a:lnTo>
                <a:lnTo>
                  <a:pt x="5327234" y="1927310"/>
                </a:lnTo>
                <a:lnTo>
                  <a:pt x="5635209" y="1311360"/>
                </a:lnTo>
                <a:lnTo>
                  <a:pt x="5327234" y="695410"/>
                </a:lnTo>
                <a:lnTo>
                  <a:pt x="5395886" y="695410"/>
                </a:lnTo>
                <a:lnTo>
                  <a:pt x="5676672" y="1256983"/>
                </a:lnTo>
                <a:lnTo>
                  <a:pt x="6381522" y="1256983"/>
                </a:lnTo>
                <a:lnTo>
                  <a:pt x="6662309" y="695410"/>
                </a:lnTo>
                <a:lnTo>
                  <a:pt x="6771416" y="695410"/>
                </a:lnTo>
                <a:lnTo>
                  <a:pt x="6473961" y="1290320"/>
                </a:lnTo>
                <a:lnTo>
                  <a:pt x="6781936" y="1906270"/>
                </a:lnTo>
                <a:lnTo>
                  <a:pt x="7393996" y="1906270"/>
                </a:lnTo>
                <a:lnTo>
                  <a:pt x="7393996" y="12887407"/>
                </a:lnTo>
                <a:close/>
                <a:moveTo>
                  <a:pt x="45619" y="2629535"/>
                </a:moveTo>
                <a:lnTo>
                  <a:pt x="353594" y="2013585"/>
                </a:lnTo>
                <a:lnTo>
                  <a:pt x="535998" y="2013585"/>
                </a:lnTo>
                <a:lnTo>
                  <a:pt x="535998" y="3245485"/>
                </a:lnTo>
                <a:lnTo>
                  <a:pt x="353594" y="3245485"/>
                </a:lnTo>
                <a:close/>
                <a:moveTo>
                  <a:pt x="22978" y="1290320"/>
                </a:moveTo>
                <a:lnTo>
                  <a:pt x="330953" y="674370"/>
                </a:lnTo>
                <a:lnTo>
                  <a:pt x="1035803" y="674370"/>
                </a:lnTo>
                <a:lnTo>
                  <a:pt x="1046323" y="695410"/>
                </a:lnTo>
                <a:lnTo>
                  <a:pt x="535998" y="695410"/>
                </a:lnTo>
                <a:lnTo>
                  <a:pt x="535998" y="1906270"/>
                </a:lnTo>
                <a:lnTo>
                  <a:pt x="330953" y="1906270"/>
                </a:lnTo>
                <a:close/>
                <a:moveTo>
                  <a:pt x="1" y="3963035"/>
                </a:moveTo>
                <a:lnTo>
                  <a:pt x="307976" y="3347085"/>
                </a:lnTo>
                <a:lnTo>
                  <a:pt x="535998" y="3347085"/>
                </a:lnTo>
                <a:lnTo>
                  <a:pt x="535998" y="4578985"/>
                </a:lnTo>
                <a:lnTo>
                  <a:pt x="307976" y="4578985"/>
                </a:lnTo>
                <a:close/>
                <a:moveTo>
                  <a:pt x="0" y="5278437"/>
                </a:moveTo>
                <a:lnTo>
                  <a:pt x="307975" y="4662487"/>
                </a:lnTo>
                <a:lnTo>
                  <a:pt x="535998" y="4662487"/>
                </a:lnTo>
                <a:lnTo>
                  <a:pt x="535998" y="5894387"/>
                </a:lnTo>
                <a:lnTo>
                  <a:pt x="307975" y="589438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49731C-FF2C-0B06-7251-E12E72552B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5612" y="2585781"/>
            <a:ext cx="8497824" cy="2387600"/>
          </a:xfrm>
        </p:spPr>
        <p:txBody>
          <a:bodyPr>
            <a:noAutofit/>
          </a:bodyPr>
          <a:lstStyle/>
          <a:p>
            <a:pPr algn="l"/>
            <a:r>
              <a:rPr lang="en-US" sz="12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 SemiConden" panose="020B0502040204020203" pitchFamily="34" charset="0"/>
              </a:rPr>
              <a:t>Perencanaan</a:t>
            </a:r>
            <a:r>
              <a:rPr lang="en-US" sz="1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en-US" sz="12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 SemiBold SemiConden" panose="020B0502040204020203" pitchFamily="34" charset="0"/>
              </a:rPr>
              <a:t>Pembelajaran</a:t>
            </a:r>
            <a:endParaRPr lang="en-ID" sz="12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62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4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4A58F-27E6-3423-9D46-2454B5389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B5027A-4D97-2AA8-867C-E36695EAD0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4C4598-6567-1A9F-72B1-537F7A4CDCF6}"/>
              </a:ext>
            </a:extLst>
          </p:cNvPr>
          <p:cNvSpPr txBox="1"/>
          <p:nvPr/>
        </p:nvSpPr>
        <p:spPr>
          <a:xfrm>
            <a:off x="2490374" y="247650"/>
            <a:ext cx="92528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Perencanaan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Pembelajaran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465652-96F5-B3A6-4535-1114E43F7D4D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49E9C9FF-D402-9957-326D-A82645125CDA}"/>
              </a:ext>
            </a:extLst>
          </p:cNvPr>
          <p:cNvSpPr/>
          <p:nvPr/>
        </p:nvSpPr>
        <p:spPr>
          <a:xfrm rot="16200000">
            <a:off x="593642" y="635426"/>
            <a:ext cx="1159542" cy="20484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B0639A-6ECB-D50E-8CF9-535E5586746A}"/>
              </a:ext>
            </a:extLst>
          </p:cNvPr>
          <p:cNvSpPr txBox="1"/>
          <p:nvPr/>
        </p:nvSpPr>
        <p:spPr>
          <a:xfrm>
            <a:off x="168379" y="270243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Analisis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CP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6EFA2F-3C15-FFE9-EB9D-B74CC2E396F3}"/>
              </a:ext>
            </a:extLst>
          </p:cNvPr>
          <p:cNvSpPr txBox="1"/>
          <p:nvPr/>
        </p:nvSpPr>
        <p:spPr>
          <a:xfrm>
            <a:off x="168379" y="4026292"/>
            <a:ext cx="18813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Menyusun TP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D80B1A-E142-8986-8096-3E97AA185048}"/>
              </a:ext>
            </a:extLst>
          </p:cNvPr>
          <p:cNvSpPr txBox="1"/>
          <p:nvPr/>
        </p:nvSpPr>
        <p:spPr>
          <a:xfrm>
            <a:off x="168379" y="4981586"/>
            <a:ext cx="2048400" cy="11988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Merencanakan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dan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Asesmen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D60AB0-4BD3-133C-56AA-644AD8DEAF1F}"/>
              </a:ext>
            </a:extLst>
          </p:cNvPr>
          <p:cNvSpPr txBox="1"/>
          <p:nvPr/>
        </p:nvSpPr>
        <p:spPr>
          <a:xfrm>
            <a:off x="168379" y="137857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/>
              <a:t>Pengantar</a:t>
            </a:r>
            <a:endParaRPr lang="en-ID" sz="24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F1619AC-6A6A-86C6-EF6E-861BB9C7E2F6}"/>
              </a:ext>
            </a:extLst>
          </p:cNvPr>
          <p:cNvSpPr/>
          <p:nvPr/>
        </p:nvSpPr>
        <p:spPr>
          <a:xfrm>
            <a:off x="3258275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32117A80-B3F8-2DD0-D0D5-D1FD130389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8275" y="2208805"/>
            <a:ext cx="1080000" cy="108000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4C390E34-3DF9-B7D8-4748-818A56910DCB}"/>
              </a:ext>
            </a:extLst>
          </p:cNvPr>
          <p:cNvSpPr/>
          <p:nvPr/>
        </p:nvSpPr>
        <p:spPr>
          <a:xfrm>
            <a:off x="6233500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Graphic 15" descr="Open book">
            <a:extLst>
              <a:ext uri="{FF2B5EF4-FFF2-40B4-BE49-F238E27FC236}">
                <a16:creationId xmlns:a16="http://schemas.microsoft.com/office/drawing/2014/main" id="{EDCF9B88-C825-9327-2106-42DC6F3C9F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3500" y="2208805"/>
            <a:ext cx="1080000" cy="10800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883EDF21-5D31-0DE5-DD34-4E2404C497E3}"/>
              </a:ext>
            </a:extLst>
          </p:cNvPr>
          <p:cNvSpPr/>
          <p:nvPr/>
        </p:nvSpPr>
        <p:spPr>
          <a:xfrm>
            <a:off x="9203100" y="2043714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9" name="Graphic 18" descr="Classroom">
            <a:extLst>
              <a:ext uri="{FF2B5EF4-FFF2-40B4-BE49-F238E27FC236}">
                <a16:creationId xmlns:a16="http://schemas.microsoft.com/office/drawing/2014/main" id="{FF411375-AA49-D526-88BA-15915C079F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3100" y="2208805"/>
            <a:ext cx="1080000" cy="1080000"/>
          </a:xfrm>
          <a:prstGeom prst="rect">
            <a:avLst/>
          </a:prstGeom>
        </p:spPr>
      </p:pic>
      <p:sp>
        <p:nvSpPr>
          <p:cNvPr id="28" name="Parallelogram 27">
            <a:extLst>
              <a:ext uri="{FF2B5EF4-FFF2-40B4-BE49-F238E27FC236}">
                <a16:creationId xmlns:a16="http://schemas.microsoft.com/office/drawing/2014/main" id="{582C07F3-C9D5-D01A-C0CB-26D89ACE3309}"/>
              </a:ext>
            </a:extLst>
          </p:cNvPr>
          <p:cNvSpPr/>
          <p:nvPr/>
        </p:nvSpPr>
        <p:spPr>
          <a:xfrm>
            <a:off x="2921000" y="3633547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18573F-699A-50D3-5529-0F42AE23E7C8}"/>
              </a:ext>
            </a:extLst>
          </p:cNvPr>
          <p:cNvSpPr txBox="1"/>
          <p:nvPr/>
        </p:nvSpPr>
        <p:spPr>
          <a:xfrm>
            <a:off x="313973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Analisis</a:t>
            </a:r>
            <a:endParaRPr lang="en-US" dirty="0"/>
          </a:p>
          <a:p>
            <a:pPr algn="ctr"/>
            <a:r>
              <a:rPr lang="en-US" dirty="0" err="1"/>
              <a:t>Capaian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4F6E09B-890D-E900-D0CA-0476E43B278F}"/>
              </a:ext>
            </a:extLst>
          </p:cNvPr>
          <p:cNvSpPr/>
          <p:nvPr/>
        </p:nvSpPr>
        <p:spPr>
          <a:xfrm>
            <a:off x="8865825" y="3645158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37D2F-0FFD-5E61-2012-E22C2ACC0116}"/>
              </a:ext>
            </a:extLst>
          </p:cNvPr>
          <p:cNvSpPr txBox="1"/>
          <p:nvPr/>
        </p:nvSpPr>
        <p:spPr>
          <a:xfrm>
            <a:off x="915318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Merencanakan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r>
              <a:rPr lang="en-US" dirty="0"/>
              <a:t> dan </a:t>
            </a:r>
            <a:r>
              <a:rPr lang="en-US" dirty="0" err="1"/>
              <a:t>Asesmen</a:t>
            </a:r>
            <a:endParaRPr lang="en-ID" dirty="0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0F069911-A626-313D-71E6-4401BCA2A5F8}"/>
              </a:ext>
            </a:extLst>
          </p:cNvPr>
          <p:cNvSpPr/>
          <p:nvPr/>
        </p:nvSpPr>
        <p:spPr>
          <a:xfrm>
            <a:off x="5896225" y="3667009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193A1E-9D05-8161-A985-3D543EEFD083}"/>
              </a:ext>
            </a:extLst>
          </p:cNvPr>
          <p:cNvSpPr txBox="1"/>
          <p:nvPr/>
        </p:nvSpPr>
        <p:spPr>
          <a:xfrm>
            <a:off x="6146459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Menyusun Tujuan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52174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26CFA-2D3D-39EA-EABB-CDB51A74C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7F907F-4766-A45B-1CDE-B9BBEFE794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FE5580-3C1E-6E55-42F0-6D88601C2927}"/>
              </a:ext>
            </a:extLst>
          </p:cNvPr>
          <p:cNvSpPr txBox="1"/>
          <p:nvPr/>
        </p:nvSpPr>
        <p:spPr>
          <a:xfrm>
            <a:off x="2490374" y="247650"/>
            <a:ext cx="92528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Perencanaan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Pembelajaran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3100F6-D41E-1093-599B-3A0749EDD629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D2661023-FBCB-E9F9-9C42-79168575CF10}"/>
              </a:ext>
            </a:extLst>
          </p:cNvPr>
          <p:cNvSpPr/>
          <p:nvPr/>
        </p:nvSpPr>
        <p:spPr>
          <a:xfrm rot="16200000">
            <a:off x="593642" y="635426"/>
            <a:ext cx="1159542" cy="20484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AF2FB3-3350-5703-05AE-463D09563020}"/>
              </a:ext>
            </a:extLst>
          </p:cNvPr>
          <p:cNvSpPr txBox="1"/>
          <p:nvPr/>
        </p:nvSpPr>
        <p:spPr>
          <a:xfrm>
            <a:off x="168379" y="270243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Analisis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CP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85F321-213B-E676-ED7C-8545AD7E017A}"/>
              </a:ext>
            </a:extLst>
          </p:cNvPr>
          <p:cNvSpPr txBox="1"/>
          <p:nvPr/>
        </p:nvSpPr>
        <p:spPr>
          <a:xfrm>
            <a:off x="168379" y="4026292"/>
            <a:ext cx="18813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Menyusun TP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BAB494-8009-70A0-A133-936CB35FD051}"/>
              </a:ext>
            </a:extLst>
          </p:cNvPr>
          <p:cNvSpPr txBox="1"/>
          <p:nvPr/>
        </p:nvSpPr>
        <p:spPr>
          <a:xfrm>
            <a:off x="168379" y="4981586"/>
            <a:ext cx="2048400" cy="11988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Merencanakan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dan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Asesmen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DC15BE-AA5A-0BB7-9ED7-C8B8C65EE522}"/>
              </a:ext>
            </a:extLst>
          </p:cNvPr>
          <p:cNvSpPr txBox="1"/>
          <p:nvPr/>
        </p:nvSpPr>
        <p:spPr>
          <a:xfrm>
            <a:off x="168379" y="137857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/>
              <a:t>Pengantar</a:t>
            </a:r>
            <a:endParaRPr lang="en-ID" sz="24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FDB78DA-ED51-D63F-1CEC-EFD5E03BD4DF}"/>
              </a:ext>
            </a:extLst>
          </p:cNvPr>
          <p:cNvSpPr/>
          <p:nvPr/>
        </p:nvSpPr>
        <p:spPr>
          <a:xfrm>
            <a:off x="3258275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4D17F842-3FE8-EDB3-DD32-CD7E171AD2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8275" y="2208805"/>
            <a:ext cx="1080000" cy="108000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4D7E3F59-5DAA-6618-4A97-4FC3AD8CD473}"/>
              </a:ext>
            </a:extLst>
          </p:cNvPr>
          <p:cNvSpPr/>
          <p:nvPr/>
        </p:nvSpPr>
        <p:spPr>
          <a:xfrm>
            <a:off x="6233500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Graphic 15" descr="Open book">
            <a:extLst>
              <a:ext uri="{FF2B5EF4-FFF2-40B4-BE49-F238E27FC236}">
                <a16:creationId xmlns:a16="http://schemas.microsoft.com/office/drawing/2014/main" id="{28FB33EE-3DC9-171D-E02F-3E42A64774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3500" y="2208805"/>
            <a:ext cx="1080000" cy="10800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3ACB8AC6-D4E1-BAA7-FCBA-D6CD96808F96}"/>
              </a:ext>
            </a:extLst>
          </p:cNvPr>
          <p:cNvSpPr/>
          <p:nvPr/>
        </p:nvSpPr>
        <p:spPr>
          <a:xfrm>
            <a:off x="9203100" y="2043714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9" name="Graphic 18" descr="Classroom">
            <a:extLst>
              <a:ext uri="{FF2B5EF4-FFF2-40B4-BE49-F238E27FC236}">
                <a16:creationId xmlns:a16="http://schemas.microsoft.com/office/drawing/2014/main" id="{36BE9238-EA75-7218-3DA2-3B684F5227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3100" y="2208805"/>
            <a:ext cx="1080000" cy="1080000"/>
          </a:xfrm>
          <a:prstGeom prst="rect">
            <a:avLst/>
          </a:prstGeom>
        </p:spPr>
      </p:pic>
      <p:sp>
        <p:nvSpPr>
          <p:cNvPr id="28" name="Parallelogram 27">
            <a:extLst>
              <a:ext uri="{FF2B5EF4-FFF2-40B4-BE49-F238E27FC236}">
                <a16:creationId xmlns:a16="http://schemas.microsoft.com/office/drawing/2014/main" id="{F3724174-BF8F-8C80-AE55-5FED6590058C}"/>
              </a:ext>
            </a:extLst>
          </p:cNvPr>
          <p:cNvSpPr/>
          <p:nvPr/>
        </p:nvSpPr>
        <p:spPr>
          <a:xfrm>
            <a:off x="2921000" y="3633547"/>
            <a:ext cx="2114550" cy="946552"/>
          </a:xfrm>
          <a:prstGeom prst="parallelogram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60D9E6-359E-5D82-730A-75B2890DABA3}"/>
              </a:ext>
            </a:extLst>
          </p:cNvPr>
          <p:cNvSpPr txBox="1"/>
          <p:nvPr/>
        </p:nvSpPr>
        <p:spPr>
          <a:xfrm>
            <a:off x="313973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Analisis</a:t>
            </a:r>
            <a:endParaRPr lang="en-US" dirty="0"/>
          </a:p>
          <a:p>
            <a:pPr algn="ctr"/>
            <a:r>
              <a:rPr lang="en-US" dirty="0" err="1"/>
              <a:t>Capaian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E99ADA91-9D24-C670-92BE-F168C42A5F10}"/>
              </a:ext>
            </a:extLst>
          </p:cNvPr>
          <p:cNvSpPr/>
          <p:nvPr/>
        </p:nvSpPr>
        <p:spPr>
          <a:xfrm>
            <a:off x="8865825" y="3645158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E78E40-DE9C-B4A7-0EF4-118BCA30C2B3}"/>
              </a:ext>
            </a:extLst>
          </p:cNvPr>
          <p:cNvSpPr txBox="1"/>
          <p:nvPr/>
        </p:nvSpPr>
        <p:spPr>
          <a:xfrm>
            <a:off x="915318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Merencanakan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r>
              <a:rPr lang="en-US" dirty="0"/>
              <a:t> dan </a:t>
            </a:r>
            <a:r>
              <a:rPr lang="en-US" dirty="0" err="1"/>
              <a:t>Asesmen</a:t>
            </a:r>
            <a:endParaRPr lang="en-ID" dirty="0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C720D51C-0A9C-C8AD-7B22-7643AAEF738F}"/>
              </a:ext>
            </a:extLst>
          </p:cNvPr>
          <p:cNvSpPr/>
          <p:nvPr/>
        </p:nvSpPr>
        <p:spPr>
          <a:xfrm>
            <a:off x="5896225" y="3667009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5B0BEA-F958-C58A-DD46-C1CB0CF590EC}"/>
              </a:ext>
            </a:extLst>
          </p:cNvPr>
          <p:cNvSpPr txBox="1"/>
          <p:nvPr/>
        </p:nvSpPr>
        <p:spPr>
          <a:xfrm>
            <a:off x="6146459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Menyusun Tujuan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370651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B5D01-454F-7577-B81A-17D4EA733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69562A-40D9-8DB5-C378-CB5754838E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7F59B3-3787-76F6-9BFA-EAE922437B97}"/>
              </a:ext>
            </a:extLst>
          </p:cNvPr>
          <p:cNvSpPr txBox="1"/>
          <p:nvPr/>
        </p:nvSpPr>
        <p:spPr>
          <a:xfrm>
            <a:off x="2490374" y="247650"/>
            <a:ext cx="92528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Perencanaan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Pembelajaran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9C2874-428B-A781-B916-F3F2F0827EB9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B77567FE-5E7E-56FC-0A96-BF065E6ED2C9}"/>
              </a:ext>
            </a:extLst>
          </p:cNvPr>
          <p:cNvSpPr/>
          <p:nvPr/>
        </p:nvSpPr>
        <p:spPr>
          <a:xfrm rot="16200000">
            <a:off x="593642" y="635426"/>
            <a:ext cx="1159542" cy="20484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A760EA-880D-C9B2-ACDA-EA8118552D0E}"/>
              </a:ext>
            </a:extLst>
          </p:cNvPr>
          <p:cNvSpPr txBox="1"/>
          <p:nvPr/>
        </p:nvSpPr>
        <p:spPr>
          <a:xfrm>
            <a:off x="168379" y="270243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Analisis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CP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E469F0-68F4-17CD-372A-4185A7066944}"/>
              </a:ext>
            </a:extLst>
          </p:cNvPr>
          <p:cNvSpPr txBox="1"/>
          <p:nvPr/>
        </p:nvSpPr>
        <p:spPr>
          <a:xfrm>
            <a:off x="168379" y="4026292"/>
            <a:ext cx="18813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Menyusun TP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8BF192-2C1B-95A2-E8EE-1B245ECE0BE9}"/>
              </a:ext>
            </a:extLst>
          </p:cNvPr>
          <p:cNvSpPr txBox="1"/>
          <p:nvPr/>
        </p:nvSpPr>
        <p:spPr>
          <a:xfrm>
            <a:off x="168379" y="4981586"/>
            <a:ext cx="2048400" cy="11988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Merencanakan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dan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Asesmen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11E970-05EC-26BB-8769-A5C18DA9B87C}"/>
              </a:ext>
            </a:extLst>
          </p:cNvPr>
          <p:cNvSpPr txBox="1"/>
          <p:nvPr/>
        </p:nvSpPr>
        <p:spPr>
          <a:xfrm>
            <a:off x="168379" y="137857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/>
              <a:t>Pengantar</a:t>
            </a:r>
            <a:endParaRPr lang="en-ID" sz="24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E647DD2-992E-53A9-A9D3-57631CBB3AEF}"/>
              </a:ext>
            </a:extLst>
          </p:cNvPr>
          <p:cNvSpPr/>
          <p:nvPr/>
        </p:nvSpPr>
        <p:spPr>
          <a:xfrm>
            <a:off x="3258275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6156FCA9-3DCC-FB60-F550-687B28C157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8275" y="2208805"/>
            <a:ext cx="1080000" cy="108000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F7490514-403A-AB78-CA92-C039766BF7A6}"/>
              </a:ext>
            </a:extLst>
          </p:cNvPr>
          <p:cNvSpPr/>
          <p:nvPr/>
        </p:nvSpPr>
        <p:spPr>
          <a:xfrm>
            <a:off x="6233500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Graphic 15" descr="Open book">
            <a:extLst>
              <a:ext uri="{FF2B5EF4-FFF2-40B4-BE49-F238E27FC236}">
                <a16:creationId xmlns:a16="http://schemas.microsoft.com/office/drawing/2014/main" id="{4CE7E25F-B648-7BF7-3A5A-8578302018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3500" y="2208805"/>
            <a:ext cx="1080000" cy="10800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60F295E0-36D6-D3E3-ECE4-0370A0D656CC}"/>
              </a:ext>
            </a:extLst>
          </p:cNvPr>
          <p:cNvSpPr/>
          <p:nvPr/>
        </p:nvSpPr>
        <p:spPr>
          <a:xfrm>
            <a:off x="9203100" y="2043714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9" name="Graphic 18" descr="Classroom">
            <a:extLst>
              <a:ext uri="{FF2B5EF4-FFF2-40B4-BE49-F238E27FC236}">
                <a16:creationId xmlns:a16="http://schemas.microsoft.com/office/drawing/2014/main" id="{75961FC2-7D0A-D3EE-48A2-AD9B8753AB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3100" y="2208805"/>
            <a:ext cx="1080000" cy="1080000"/>
          </a:xfrm>
          <a:prstGeom prst="rect">
            <a:avLst/>
          </a:prstGeom>
        </p:spPr>
      </p:pic>
      <p:sp>
        <p:nvSpPr>
          <p:cNvPr id="28" name="Parallelogram 27">
            <a:extLst>
              <a:ext uri="{FF2B5EF4-FFF2-40B4-BE49-F238E27FC236}">
                <a16:creationId xmlns:a16="http://schemas.microsoft.com/office/drawing/2014/main" id="{17E15C0C-A51C-3CAD-B492-AAA895D23BD4}"/>
              </a:ext>
            </a:extLst>
          </p:cNvPr>
          <p:cNvSpPr/>
          <p:nvPr/>
        </p:nvSpPr>
        <p:spPr>
          <a:xfrm>
            <a:off x="2921000" y="3633547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BB4A65-1366-C858-D44C-413A92D7CBD3}"/>
              </a:ext>
            </a:extLst>
          </p:cNvPr>
          <p:cNvSpPr txBox="1"/>
          <p:nvPr/>
        </p:nvSpPr>
        <p:spPr>
          <a:xfrm>
            <a:off x="313973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Analisis</a:t>
            </a:r>
            <a:endParaRPr lang="en-US" dirty="0"/>
          </a:p>
          <a:p>
            <a:pPr algn="ctr"/>
            <a:r>
              <a:rPr lang="en-US" dirty="0" err="1"/>
              <a:t>Capaian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EBCD1A9-0F9B-1184-96C5-7F44BEEB1BD3}"/>
              </a:ext>
            </a:extLst>
          </p:cNvPr>
          <p:cNvSpPr/>
          <p:nvPr/>
        </p:nvSpPr>
        <p:spPr>
          <a:xfrm>
            <a:off x="8865825" y="3645158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697566B-18D1-02EA-F227-D8235BDB2B1F}"/>
              </a:ext>
            </a:extLst>
          </p:cNvPr>
          <p:cNvSpPr txBox="1"/>
          <p:nvPr/>
        </p:nvSpPr>
        <p:spPr>
          <a:xfrm>
            <a:off x="915318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Merencanakan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r>
              <a:rPr lang="en-US" dirty="0"/>
              <a:t> dan </a:t>
            </a:r>
            <a:r>
              <a:rPr lang="en-US" dirty="0" err="1"/>
              <a:t>Asesmen</a:t>
            </a:r>
            <a:endParaRPr lang="en-ID" dirty="0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8E5FDF24-6552-746F-B54E-12909B039AD7}"/>
              </a:ext>
            </a:extLst>
          </p:cNvPr>
          <p:cNvSpPr/>
          <p:nvPr/>
        </p:nvSpPr>
        <p:spPr>
          <a:xfrm>
            <a:off x="5896225" y="3667009"/>
            <a:ext cx="2114550" cy="946552"/>
          </a:xfrm>
          <a:prstGeom prst="parallelogram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415E61-B276-2E72-6E98-6F9973063B67}"/>
              </a:ext>
            </a:extLst>
          </p:cNvPr>
          <p:cNvSpPr txBox="1"/>
          <p:nvPr/>
        </p:nvSpPr>
        <p:spPr>
          <a:xfrm>
            <a:off x="6146459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Menyusun Tujuan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601665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B2CB3-5F4F-E053-9013-373795075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250352-26BD-C29E-5F13-218C4E28E86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6E8EDE-BC35-F3F8-8BEE-0FBD95463936}"/>
              </a:ext>
            </a:extLst>
          </p:cNvPr>
          <p:cNvSpPr txBox="1"/>
          <p:nvPr/>
        </p:nvSpPr>
        <p:spPr>
          <a:xfrm>
            <a:off x="2490374" y="247650"/>
            <a:ext cx="92528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Perencanaan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Pembelajaran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9BFEE2-D89F-97B7-1E42-8A75F32F37B5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15EFC77C-9310-73EA-5CFB-1DA71C45DF13}"/>
              </a:ext>
            </a:extLst>
          </p:cNvPr>
          <p:cNvSpPr/>
          <p:nvPr/>
        </p:nvSpPr>
        <p:spPr>
          <a:xfrm rot="16200000">
            <a:off x="593642" y="635426"/>
            <a:ext cx="1159542" cy="20484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F33F00-1636-B893-4A20-36D20079A642}"/>
              </a:ext>
            </a:extLst>
          </p:cNvPr>
          <p:cNvSpPr txBox="1"/>
          <p:nvPr/>
        </p:nvSpPr>
        <p:spPr>
          <a:xfrm>
            <a:off x="168379" y="270243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Analisis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CP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37D75C-966C-67E5-A530-B8F51A0B69F9}"/>
              </a:ext>
            </a:extLst>
          </p:cNvPr>
          <p:cNvSpPr txBox="1"/>
          <p:nvPr/>
        </p:nvSpPr>
        <p:spPr>
          <a:xfrm>
            <a:off x="168379" y="4026292"/>
            <a:ext cx="18813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Menyusun TP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88008C-04BE-8EEC-38F6-A02DC5B3128A}"/>
              </a:ext>
            </a:extLst>
          </p:cNvPr>
          <p:cNvSpPr txBox="1"/>
          <p:nvPr/>
        </p:nvSpPr>
        <p:spPr>
          <a:xfrm>
            <a:off x="168379" y="4981586"/>
            <a:ext cx="2048400" cy="11988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Merencanakan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dan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Asesmen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56B652-14C9-4733-9DC7-60E043BA8C2D}"/>
              </a:ext>
            </a:extLst>
          </p:cNvPr>
          <p:cNvSpPr txBox="1"/>
          <p:nvPr/>
        </p:nvSpPr>
        <p:spPr>
          <a:xfrm>
            <a:off x="168379" y="137857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/>
              <a:t>Pengantar</a:t>
            </a:r>
            <a:endParaRPr lang="en-ID" sz="24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14EFDCF-5345-BB07-4C9E-C2F1FA56C398}"/>
              </a:ext>
            </a:extLst>
          </p:cNvPr>
          <p:cNvSpPr/>
          <p:nvPr/>
        </p:nvSpPr>
        <p:spPr>
          <a:xfrm>
            <a:off x="3258275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99C700BA-1318-02E9-9E3A-A13A29883E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8275" y="2208805"/>
            <a:ext cx="1080000" cy="108000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B13AB359-3F7C-A507-F005-047CF063AF11}"/>
              </a:ext>
            </a:extLst>
          </p:cNvPr>
          <p:cNvSpPr/>
          <p:nvPr/>
        </p:nvSpPr>
        <p:spPr>
          <a:xfrm>
            <a:off x="6233500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Graphic 15" descr="Open book">
            <a:extLst>
              <a:ext uri="{FF2B5EF4-FFF2-40B4-BE49-F238E27FC236}">
                <a16:creationId xmlns:a16="http://schemas.microsoft.com/office/drawing/2014/main" id="{D382AC39-041E-0C08-FC51-773C274076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3500" y="2208805"/>
            <a:ext cx="1080000" cy="10800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25E765F1-95B7-99AA-C93F-046ADC880036}"/>
              </a:ext>
            </a:extLst>
          </p:cNvPr>
          <p:cNvSpPr/>
          <p:nvPr/>
        </p:nvSpPr>
        <p:spPr>
          <a:xfrm>
            <a:off x="9203100" y="2043714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9" name="Graphic 18" descr="Classroom">
            <a:extLst>
              <a:ext uri="{FF2B5EF4-FFF2-40B4-BE49-F238E27FC236}">
                <a16:creationId xmlns:a16="http://schemas.microsoft.com/office/drawing/2014/main" id="{826D5864-E5BC-581B-6B8B-63C79FEC96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3100" y="2208805"/>
            <a:ext cx="1080000" cy="1080000"/>
          </a:xfrm>
          <a:prstGeom prst="rect">
            <a:avLst/>
          </a:prstGeom>
        </p:spPr>
      </p:pic>
      <p:sp>
        <p:nvSpPr>
          <p:cNvPr id="28" name="Parallelogram 27">
            <a:extLst>
              <a:ext uri="{FF2B5EF4-FFF2-40B4-BE49-F238E27FC236}">
                <a16:creationId xmlns:a16="http://schemas.microsoft.com/office/drawing/2014/main" id="{46A77432-2620-4558-FBEC-7A173869DCCD}"/>
              </a:ext>
            </a:extLst>
          </p:cNvPr>
          <p:cNvSpPr/>
          <p:nvPr/>
        </p:nvSpPr>
        <p:spPr>
          <a:xfrm>
            <a:off x="2921000" y="3633547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4D865D-6547-0110-09CB-8CA0B02F8395}"/>
              </a:ext>
            </a:extLst>
          </p:cNvPr>
          <p:cNvSpPr txBox="1"/>
          <p:nvPr/>
        </p:nvSpPr>
        <p:spPr>
          <a:xfrm>
            <a:off x="313973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Analisis</a:t>
            </a:r>
            <a:endParaRPr lang="en-US" dirty="0"/>
          </a:p>
          <a:p>
            <a:pPr algn="ctr"/>
            <a:r>
              <a:rPr lang="en-US" dirty="0" err="1"/>
              <a:t>Capaian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6CD790A4-8233-FD28-7F86-ED944DDD1C41}"/>
              </a:ext>
            </a:extLst>
          </p:cNvPr>
          <p:cNvSpPr/>
          <p:nvPr/>
        </p:nvSpPr>
        <p:spPr>
          <a:xfrm>
            <a:off x="8865825" y="3645158"/>
            <a:ext cx="2114550" cy="946552"/>
          </a:xfrm>
          <a:prstGeom prst="parallelogram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E36641-E5FC-1914-0ED5-84DFF8C735D1}"/>
              </a:ext>
            </a:extLst>
          </p:cNvPr>
          <p:cNvSpPr txBox="1"/>
          <p:nvPr/>
        </p:nvSpPr>
        <p:spPr>
          <a:xfrm>
            <a:off x="915318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Merencanakan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r>
              <a:rPr lang="en-US" dirty="0"/>
              <a:t> dan </a:t>
            </a:r>
            <a:r>
              <a:rPr lang="en-US" dirty="0" err="1"/>
              <a:t>Asesmen</a:t>
            </a:r>
            <a:endParaRPr lang="en-ID" dirty="0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A225304-36BA-050C-BEF5-9561896B8FD7}"/>
              </a:ext>
            </a:extLst>
          </p:cNvPr>
          <p:cNvSpPr/>
          <p:nvPr/>
        </p:nvSpPr>
        <p:spPr>
          <a:xfrm>
            <a:off x="5896225" y="3667009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6A529B-197F-02F6-E10C-8628DF3131F4}"/>
              </a:ext>
            </a:extLst>
          </p:cNvPr>
          <p:cNvSpPr txBox="1"/>
          <p:nvPr/>
        </p:nvSpPr>
        <p:spPr>
          <a:xfrm>
            <a:off x="6146459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Menyusun Tujuan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631588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3B12D-8670-978B-7AC7-40521552E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274E87-30BF-E5FA-1C7C-C08CAACAD7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7A0E21-94D3-02C7-64E2-2A5863BBAF4F}"/>
              </a:ext>
            </a:extLst>
          </p:cNvPr>
          <p:cNvSpPr txBox="1"/>
          <p:nvPr/>
        </p:nvSpPr>
        <p:spPr>
          <a:xfrm>
            <a:off x="2490374" y="247650"/>
            <a:ext cx="388119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Analisis</a:t>
            </a:r>
            <a:r>
              <a:rPr lang="en-US" sz="6600" dirty="0">
                <a:latin typeface="Bahnschrift SemiBold SemiConden" panose="020B0502040204020203" pitchFamily="34" charset="0"/>
              </a:rPr>
              <a:t> CP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D1CC6-9B97-5EB2-4E50-F5D611CB8CD7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1C871538-2680-51BE-7A68-A73C3F2248EF}"/>
              </a:ext>
            </a:extLst>
          </p:cNvPr>
          <p:cNvSpPr/>
          <p:nvPr/>
        </p:nvSpPr>
        <p:spPr>
          <a:xfrm rot="16200000">
            <a:off x="593642" y="1918126"/>
            <a:ext cx="1159542" cy="20484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1DDAB7-CD6D-0928-C4A3-9C16C6F5A4AD}"/>
              </a:ext>
            </a:extLst>
          </p:cNvPr>
          <p:cNvSpPr txBox="1"/>
          <p:nvPr/>
        </p:nvSpPr>
        <p:spPr>
          <a:xfrm>
            <a:off x="168379" y="270243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/>
              <a:t>Analisis</a:t>
            </a:r>
            <a:r>
              <a:rPr lang="en-US" sz="2400" dirty="0"/>
              <a:t> CP</a:t>
            </a:r>
            <a:endParaRPr lang="en-ID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5C7BC1-CBB4-11E0-DFE2-187BF1638856}"/>
              </a:ext>
            </a:extLst>
          </p:cNvPr>
          <p:cNvSpPr txBox="1"/>
          <p:nvPr/>
        </p:nvSpPr>
        <p:spPr>
          <a:xfrm>
            <a:off x="168379" y="4026292"/>
            <a:ext cx="18813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Menyusun TP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43654B-ECF3-7AB8-6E6D-9B4FFEDE6C82}"/>
              </a:ext>
            </a:extLst>
          </p:cNvPr>
          <p:cNvSpPr txBox="1"/>
          <p:nvPr/>
        </p:nvSpPr>
        <p:spPr>
          <a:xfrm>
            <a:off x="168379" y="4981586"/>
            <a:ext cx="2048400" cy="11988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Merencanakan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dan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Asesmen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0D4880-A14D-89D9-763A-DD0ED73F79D3}"/>
              </a:ext>
            </a:extLst>
          </p:cNvPr>
          <p:cNvSpPr txBox="1"/>
          <p:nvPr/>
        </p:nvSpPr>
        <p:spPr>
          <a:xfrm>
            <a:off x="168379" y="1022705"/>
            <a:ext cx="2048400" cy="11988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Pengantar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F0F39C-B3B4-91CE-EB9E-C78BE27912F4}"/>
              </a:ext>
            </a:extLst>
          </p:cNvPr>
          <p:cNvSpPr txBox="1"/>
          <p:nvPr/>
        </p:nvSpPr>
        <p:spPr>
          <a:xfrm>
            <a:off x="2841378" y="2221505"/>
            <a:ext cx="817114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(CP)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kompetensi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dicapai</a:t>
            </a:r>
            <a:r>
              <a:rPr lang="en-ID" dirty="0"/>
              <a:t> </a:t>
            </a:r>
          </a:p>
          <a:p>
            <a:r>
              <a:rPr lang="en-ID" dirty="0"/>
              <a:t>murid di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fase</a:t>
            </a:r>
            <a:r>
              <a:rPr lang="en-ID" dirty="0"/>
              <a:t>.</a:t>
            </a:r>
          </a:p>
          <a:p>
            <a:endParaRPr lang="en-ID" dirty="0"/>
          </a:p>
          <a:p>
            <a:endParaRPr lang="en-ID" dirty="0"/>
          </a:p>
          <a:p>
            <a:r>
              <a:rPr lang="en-ID" dirty="0"/>
              <a:t>Keputusan </a:t>
            </a:r>
            <a:r>
              <a:rPr lang="en-ID" dirty="0" err="1"/>
              <a:t>Kepala</a:t>
            </a:r>
            <a:r>
              <a:rPr lang="en-ID" dirty="0"/>
              <a:t> BSKAP No 046 H KR 2025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2134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357E1-580B-F803-8F85-D81AD8DD3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9B32D9-0200-7421-D9E8-A890D4FFB9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BF8926-4FEB-6E57-70A5-12BA58556F1B}"/>
              </a:ext>
            </a:extLst>
          </p:cNvPr>
          <p:cNvSpPr txBox="1"/>
          <p:nvPr/>
        </p:nvSpPr>
        <p:spPr>
          <a:xfrm>
            <a:off x="2490374" y="247650"/>
            <a:ext cx="853791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latin typeface="Bahnschrift SemiBold SemiConden" panose="020B0502040204020203" pitchFamily="34" charset="0"/>
              </a:rPr>
              <a:t>Menyusun TP dan Alur TP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552AF0-53C5-727D-0A67-C35E1846FEF7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AF14CEC0-1B27-0CE6-9848-BF0BCE14DA35}"/>
              </a:ext>
            </a:extLst>
          </p:cNvPr>
          <p:cNvSpPr/>
          <p:nvPr/>
        </p:nvSpPr>
        <p:spPr>
          <a:xfrm rot="16200000">
            <a:off x="593642" y="3226226"/>
            <a:ext cx="1159542" cy="20484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95B852-FC50-2ACB-94E5-4C071F4F8405}"/>
              </a:ext>
            </a:extLst>
          </p:cNvPr>
          <p:cNvSpPr txBox="1"/>
          <p:nvPr/>
        </p:nvSpPr>
        <p:spPr>
          <a:xfrm>
            <a:off x="168379" y="270243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Analisis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CP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4F6460-B4FC-EDEE-F613-7DE35CABD8FE}"/>
              </a:ext>
            </a:extLst>
          </p:cNvPr>
          <p:cNvSpPr txBox="1"/>
          <p:nvPr/>
        </p:nvSpPr>
        <p:spPr>
          <a:xfrm>
            <a:off x="168379" y="4026292"/>
            <a:ext cx="18813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/>
              <a:t>Menyusun TP</a:t>
            </a:r>
            <a:endParaRPr lang="en-ID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D00D20-0B9F-A4DE-D2E4-2F1E0B862444}"/>
              </a:ext>
            </a:extLst>
          </p:cNvPr>
          <p:cNvSpPr txBox="1"/>
          <p:nvPr/>
        </p:nvSpPr>
        <p:spPr>
          <a:xfrm>
            <a:off x="168379" y="4981586"/>
            <a:ext cx="2048400" cy="11988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Merencanakan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dan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Asesmen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74BC7D-A9AA-25AF-F55C-A76FF0497C1D}"/>
              </a:ext>
            </a:extLst>
          </p:cNvPr>
          <p:cNvSpPr txBox="1"/>
          <p:nvPr/>
        </p:nvSpPr>
        <p:spPr>
          <a:xfrm>
            <a:off x="168379" y="1010005"/>
            <a:ext cx="2048400" cy="11988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Pengantar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2FFAB-55A8-B9FF-21DA-D30AAFE06815}"/>
              </a:ext>
            </a:extLst>
          </p:cNvPr>
          <p:cNvSpPr txBox="1"/>
          <p:nvPr/>
        </p:nvSpPr>
        <p:spPr>
          <a:xfrm>
            <a:off x="2791834" y="3468558"/>
            <a:ext cx="8537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/>
              <a:t>Merumuskan tujuan pembelajaran secara langsung berdasarkan CP.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dirty="0" err="1"/>
              <a:t>Merumuskan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menganalisis</a:t>
            </a:r>
            <a:r>
              <a:rPr lang="en-ID" dirty="0"/>
              <a:t> ‘</a:t>
            </a:r>
            <a:r>
              <a:rPr lang="en-ID" dirty="0" err="1"/>
              <a:t>kompetensi</a:t>
            </a:r>
            <a:r>
              <a:rPr lang="en-ID" dirty="0"/>
              <a:t>’ dan ‘</a:t>
            </a:r>
            <a:r>
              <a:rPr lang="en-ID" dirty="0" err="1"/>
              <a:t>konten</a:t>
            </a:r>
            <a:r>
              <a:rPr lang="en-ID" dirty="0"/>
              <a:t>’ </a:t>
            </a:r>
            <a:r>
              <a:rPr lang="pt-BR" dirty="0"/>
              <a:t>pada ruang lingkup materi pada CP.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i-FI" dirty="0"/>
              <a:t>Merumuskan tujuan pembelajaran Lintas Elemen CP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DD61D5-D65E-20F5-14D0-FEDC45A1871F}"/>
              </a:ext>
            </a:extLst>
          </p:cNvPr>
          <p:cNvSpPr txBox="1"/>
          <p:nvPr/>
        </p:nvSpPr>
        <p:spPr>
          <a:xfrm>
            <a:off x="2791834" y="1850038"/>
            <a:ext cx="85670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b="1" dirty="0" err="1"/>
              <a:t>Kompetensi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kesatuan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, </a:t>
            </a:r>
            <a:r>
              <a:rPr lang="en-ID" dirty="0" err="1"/>
              <a:t>keterampilan</a:t>
            </a:r>
            <a:r>
              <a:rPr lang="en-ID" dirty="0"/>
              <a:t>, dan </a:t>
            </a:r>
            <a:r>
              <a:rPr lang="en-ID" dirty="0" err="1"/>
              <a:t>sikap</a:t>
            </a:r>
            <a:r>
              <a:rPr lang="en-ID" dirty="0"/>
              <a:t> yang </a:t>
            </a:r>
            <a:r>
              <a:rPr lang="en-ID" dirty="0" err="1"/>
              <a:t>menunjukkan</a:t>
            </a:r>
            <a:endParaRPr lang="en-ID" dirty="0"/>
          </a:p>
          <a:p>
            <a:r>
              <a:rPr lang="es-ES" dirty="0" err="1"/>
              <a:t>kemampuan</a:t>
            </a:r>
            <a:r>
              <a:rPr lang="es-ES" dirty="0"/>
              <a:t> </a:t>
            </a:r>
            <a:r>
              <a:rPr lang="es-ES" dirty="0" err="1"/>
              <a:t>murid</a:t>
            </a:r>
            <a:r>
              <a:rPr lang="es-ES" dirty="0"/>
              <a:t> </a:t>
            </a:r>
            <a:r>
              <a:rPr lang="es-ES" dirty="0" err="1"/>
              <a:t>sebagai</a:t>
            </a:r>
            <a:r>
              <a:rPr lang="es-ES" dirty="0"/>
              <a:t> </a:t>
            </a:r>
            <a:r>
              <a:rPr lang="es-ES" dirty="0" err="1"/>
              <a:t>hasil</a:t>
            </a:r>
            <a:r>
              <a:rPr lang="es-ES" dirty="0"/>
              <a:t> </a:t>
            </a:r>
            <a:r>
              <a:rPr lang="es-ES" dirty="0" err="1"/>
              <a:t>dari</a:t>
            </a:r>
            <a:r>
              <a:rPr lang="es-ES" dirty="0"/>
              <a:t> </a:t>
            </a:r>
            <a:r>
              <a:rPr lang="es-ES" dirty="0" err="1"/>
              <a:t>proses</a:t>
            </a:r>
            <a:r>
              <a:rPr lang="es-ES" dirty="0"/>
              <a:t> </a:t>
            </a:r>
            <a:r>
              <a:rPr lang="es-ES" dirty="0" err="1"/>
              <a:t>pembelajaran</a:t>
            </a:r>
            <a:endParaRPr lang="es-ES" dirty="0"/>
          </a:p>
          <a:p>
            <a:r>
              <a:rPr lang="en-ID" b="1" dirty="0" err="1"/>
              <a:t>Lingkup</a:t>
            </a:r>
            <a:r>
              <a:rPr lang="en-ID" b="1" dirty="0"/>
              <a:t> Materi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dan </a:t>
            </a:r>
            <a:r>
              <a:rPr lang="en-ID" dirty="0" err="1"/>
              <a:t>konsep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 yang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pada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unit</a:t>
            </a:r>
          </a:p>
          <a:p>
            <a:r>
              <a:rPr lang="en-ID" dirty="0" err="1"/>
              <a:t>Pembelajaran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6822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29C77-127E-0B65-B596-B37D72DD9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CDBB90-24B8-A86A-8C48-8643D9FA5A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5502F8-07AA-FDC3-0F8A-92A5585B8233}"/>
              </a:ext>
            </a:extLst>
          </p:cNvPr>
          <p:cNvSpPr txBox="1"/>
          <p:nvPr/>
        </p:nvSpPr>
        <p:spPr>
          <a:xfrm>
            <a:off x="2490374" y="247650"/>
            <a:ext cx="97994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Merencanakan</a:t>
            </a:r>
            <a:r>
              <a:rPr lang="en-US" sz="6600" dirty="0">
                <a:latin typeface="Bahnschrift SemiBold SemiConden" panose="020B0502040204020203" pitchFamily="34" charset="0"/>
              </a:rPr>
              <a:t> </a:t>
            </a:r>
            <a:r>
              <a:rPr lang="en-US" sz="6600" dirty="0" err="1">
                <a:latin typeface="Bahnschrift SemiBold SemiConden" panose="020B0502040204020203" pitchFamily="34" charset="0"/>
              </a:rPr>
              <a:t>Pembelajaran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4701CE-1D69-1C48-CBA6-70E72E0F568B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FB240FFD-802A-0E3B-B3EC-17324B3EDF2F}"/>
              </a:ext>
            </a:extLst>
          </p:cNvPr>
          <p:cNvSpPr/>
          <p:nvPr/>
        </p:nvSpPr>
        <p:spPr>
          <a:xfrm rot="16200000">
            <a:off x="593642" y="4544486"/>
            <a:ext cx="1159542" cy="20484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94893-E431-923D-84CD-903004612F94}"/>
              </a:ext>
            </a:extLst>
          </p:cNvPr>
          <p:cNvSpPr txBox="1"/>
          <p:nvPr/>
        </p:nvSpPr>
        <p:spPr>
          <a:xfrm>
            <a:off x="168379" y="270243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Analisis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CP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24B7B4-FEB7-8C84-DEDB-54031829E3B2}"/>
              </a:ext>
            </a:extLst>
          </p:cNvPr>
          <p:cNvSpPr txBox="1"/>
          <p:nvPr/>
        </p:nvSpPr>
        <p:spPr>
          <a:xfrm>
            <a:off x="168379" y="4026292"/>
            <a:ext cx="18813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Menyusun TP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7B26E4-987D-7513-555A-3C572588A1A6}"/>
              </a:ext>
            </a:extLst>
          </p:cNvPr>
          <p:cNvSpPr txBox="1"/>
          <p:nvPr/>
        </p:nvSpPr>
        <p:spPr>
          <a:xfrm>
            <a:off x="168379" y="4981586"/>
            <a:ext cx="2048400" cy="11988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/>
              <a:t>Merencanakan</a:t>
            </a:r>
            <a:endParaRPr lang="en-US" sz="2400" dirty="0"/>
          </a:p>
          <a:p>
            <a:r>
              <a:rPr lang="en-US" sz="2400" dirty="0" err="1"/>
              <a:t>Pembelajaran</a:t>
            </a:r>
            <a:r>
              <a:rPr lang="en-US" sz="2400" dirty="0"/>
              <a:t> </a:t>
            </a:r>
          </a:p>
          <a:p>
            <a:r>
              <a:rPr lang="en-US" sz="2400" dirty="0"/>
              <a:t>dan </a:t>
            </a:r>
            <a:r>
              <a:rPr lang="en-US" sz="2400" dirty="0" err="1"/>
              <a:t>Asesmen</a:t>
            </a:r>
            <a:endParaRPr lang="en-ID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BD4473-612A-1372-DF4E-FBC19E259C04}"/>
              </a:ext>
            </a:extLst>
          </p:cNvPr>
          <p:cNvSpPr txBox="1"/>
          <p:nvPr/>
        </p:nvSpPr>
        <p:spPr>
          <a:xfrm>
            <a:off x="168379" y="1010005"/>
            <a:ext cx="2048400" cy="11988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Pengantar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6FF910-234E-BAE7-55E5-D83B61BD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722" y="1818085"/>
            <a:ext cx="8872148" cy="414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70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0E154-DB0C-EA1F-6B9F-0736889F1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A6EACE-C54F-0200-4031-740B4E5652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988272-F1B5-E183-E5EF-82C7948BCF74}"/>
              </a:ext>
            </a:extLst>
          </p:cNvPr>
          <p:cNvSpPr txBox="1"/>
          <p:nvPr/>
        </p:nvSpPr>
        <p:spPr>
          <a:xfrm>
            <a:off x="2490374" y="247650"/>
            <a:ext cx="388119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Bahnschrift SemiBold SemiConden" panose="020B0502040204020203" pitchFamily="34" charset="0"/>
              </a:rPr>
              <a:t>Analisis</a:t>
            </a:r>
            <a:r>
              <a:rPr lang="en-US" sz="6600" dirty="0">
                <a:latin typeface="Bahnschrift SemiBold SemiConden" panose="020B0502040204020203" pitchFamily="34" charset="0"/>
              </a:rPr>
              <a:t> CP</a:t>
            </a:r>
            <a:endParaRPr lang="en-ID" sz="6600" dirty="0">
              <a:latin typeface="Bahnschrift SemiBold SemiConden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93AA1A-DA03-A9AE-1C44-D920369CDFA5}"/>
              </a:ext>
            </a:extLst>
          </p:cNvPr>
          <p:cNvSpPr/>
          <p:nvPr/>
        </p:nvSpPr>
        <p:spPr>
          <a:xfrm>
            <a:off x="0" y="0"/>
            <a:ext cx="2114550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A22B18CF-8439-002E-8350-EAE281CB9472}"/>
              </a:ext>
            </a:extLst>
          </p:cNvPr>
          <p:cNvSpPr/>
          <p:nvPr/>
        </p:nvSpPr>
        <p:spPr>
          <a:xfrm rot="16200000">
            <a:off x="593642" y="635426"/>
            <a:ext cx="1159542" cy="204840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57B207-02F0-11D1-C91D-DC0AB3B8CE99}"/>
              </a:ext>
            </a:extLst>
          </p:cNvPr>
          <p:cNvSpPr txBox="1"/>
          <p:nvPr/>
        </p:nvSpPr>
        <p:spPr>
          <a:xfrm>
            <a:off x="168379" y="2702432"/>
            <a:ext cx="2048400" cy="46166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Analisis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CP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46472C-E827-73FE-86C1-8A17C82BD4B4}"/>
              </a:ext>
            </a:extLst>
          </p:cNvPr>
          <p:cNvSpPr txBox="1"/>
          <p:nvPr/>
        </p:nvSpPr>
        <p:spPr>
          <a:xfrm>
            <a:off x="168379" y="4026292"/>
            <a:ext cx="18813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Menyusun TP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F1FC72-D0DF-BD48-1818-27EA76B0A6A3}"/>
              </a:ext>
            </a:extLst>
          </p:cNvPr>
          <p:cNvSpPr txBox="1"/>
          <p:nvPr/>
        </p:nvSpPr>
        <p:spPr>
          <a:xfrm>
            <a:off x="168379" y="4981586"/>
            <a:ext cx="2048400" cy="119880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Merencanakan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Pembelajaran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dan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Asesmen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C809C1-13E3-D026-C894-983329D26E7B}"/>
              </a:ext>
            </a:extLst>
          </p:cNvPr>
          <p:cNvSpPr txBox="1"/>
          <p:nvPr/>
        </p:nvSpPr>
        <p:spPr>
          <a:xfrm>
            <a:off x="168379" y="1010005"/>
            <a:ext cx="2048400" cy="11988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Pengantar</a:t>
            </a:r>
            <a:endParaRPr lang="en-ID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E85EFC3-6010-6BCC-8CCD-21654DE3510A}"/>
              </a:ext>
            </a:extLst>
          </p:cNvPr>
          <p:cNvSpPr/>
          <p:nvPr/>
        </p:nvSpPr>
        <p:spPr>
          <a:xfrm>
            <a:off x="3258275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723B4E5B-6DCD-E626-93CA-5930F27EBD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38275" y="2208805"/>
            <a:ext cx="1080000" cy="1080000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800E682D-FB14-5474-8CFD-5E66F2F0DFC5}"/>
              </a:ext>
            </a:extLst>
          </p:cNvPr>
          <p:cNvSpPr/>
          <p:nvPr/>
        </p:nvSpPr>
        <p:spPr>
          <a:xfrm>
            <a:off x="6233500" y="2028805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Graphic 15" descr="Open book">
            <a:extLst>
              <a:ext uri="{FF2B5EF4-FFF2-40B4-BE49-F238E27FC236}">
                <a16:creationId xmlns:a16="http://schemas.microsoft.com/office/drawing/2014/main" id="{CAC49B57-A4DF-B507-6F8A-84B3BC82FB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3500" y="2208805"/>
            <a:ext cx="1080000" cy="108000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894F5503-D135-1D0D-F995-104BF7935146}"/>
              </a:ext>
            </a:extLst>
          </p:cNvPr>
          <p:cNvSpPr/>
          <p:nvPr/>
        </p:nvSpPr>
        <p:spPr>
          <a:xfrm>
            <a:off x="9203100" y="2043714"/>
            <a:ext cx="1440000" cy="1440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9" name="Graphic 18" descr="Classroom">
            <a:extLst>
              <a:ext uri="{FF2B5EF4-FFF2-40B4-BE49-F238E27FC236}">
                <a16:creationId xmlns:a16="http://schemas.microsoft.com/office/drawing/2014/main" id="{3F8A4779-FE92-D96A-D3ED-50627660FD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3100" y="2208805"/>
            <a:ext cx="1080000" cy="1080000"/>
          </a:xfrm>
          <a:prstGeom prst="rect">
            <a:avLst/>
          </a:prstGeom>
        </p:spPr>
      </p:pic>
      <p:sp>
        <p:nvSpPr>
          <p:cNvPr id="28" name="Parallelogram 27">
            <a:extLst>
              <a:ext uri="{FF2B5EF4-FFF2-40B4-BE49-F238E27FC236}">
                <a16:creationId xmlns:a16="http://schemas.microsoft.com/office/drawing/2014/main" id="{9C9C1169-C313-8AC1-1CE5-AC197EED585D}"/>
              </a:ext>
            </a:extLst>
          </p:cNvPr>
          <p:cNvSpPr/>
          <p:nvPr/>
        </p:nvSpPr>
        <p:spPr>
          <a:xfrm>
            <a:off x="2921000" y="3633547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183DB4-B9B3-3FFD-6BF4-178881726AD6}"/>
              </a:ext>
            </a:extLst>
          </p:cNvPr>
          <p:cNvSpPr txBox="1"/>
          <p:nvPr/>
        </p:nvSpPr>
        <p:spPr>
          <a:xfrm>
            <a:off x="313973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Analisis</a:t>
            </a:r>
            <a:endParaRPr lang="en-US" dirty="0"/>
          </a:p>
          <a:p>
            <a:pPr algn="ctr"/>
            <a:r>
              <a:rPr lang="en-US" dirty="0" err="1"/>
              <a:t>Capaian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  <p:sp>
        <p:nvSpPr>
          <p:cNvPr id="29" name="Parallelogram 28">
            <a:extLst>
              <a:ext uri="{FF2B5EF4-FFF2-40B4-BE49-F238E27FC236}">
                <a16:creationId xmlns:a16="http://schemas.microsoft.com/office/drawing/2014/main" id="{04EBB220-C919-74F0-DC6D-1D2510A91BE2}"/>
              </a:ext>
            </a:extLst>
          </p:cNvPr>
          <p:cNvSpPr/>
          <p:nvPr/>
        </p:nvSpPr>
        <p:spPr>
          <a:xfrm>
            <a:off x="8865825" y="3645158"/>
            <a:ext cx="2114550" cy="946552"/>
          </a:xfrm>
          <a:prstGeom prst="parallelogram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94F3323-5A39-E147-3F9B-B66AAD682A6A}"/>
              </a:ext>
            </a:extLst>
          </p:cNvPr>
          <p:cNvSpPr txBox="1"/>
          <p:nvPr/>
        </p:nvSpPr>
        <p:spPr>
          <a:xfrm>
            <a:off x="9153184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Merencanakan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Pembelajaran</a:t>
            </a:r>
            <a:r>
              <a:rPr lang="en-US" dirty="0"/>
              <a:t> dan </a:t>
            </a:r>
            <a:r>
              <a:rPr lang="en-US" dirty="0" err="1"/>
              <a:t>Asesmen</a:t>
            </a:r>
            <a:endParaRPr lang="en-ID" dirty="0"/>
          </a:p>
        </p:txBody>
      </p: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9CF0AB90-AC1B-5148-36DE-9124A57FA3D1}"/>
              </a:ext>
            </a:extLst>
          </p:cNvPr>
          <p:cNvSpPr/>
          <p:nvPr/>
        </p:nvSpPr>
        <p:spPr>
          <a:xfrm>
            <a:off x="5896225" y="3667009"/>
            <a:ext cx="2114550" cy="946552"/>
          </a:xfrm>
          <a:prstGeom prst="parallelogram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F67B67-699A-418E-818F-6F39CC9BA7B3}"/>
              </a:ext>
            </a:extLst>
          </p:cNvPr>
          <p:cNvSpPr txBox="1"/>
          <p:nvPr/>
        </p:nvSpPr>
        <p:spPr>
          <a:xfrm>
            <a:off x="6146459" y="3645158"/>
            <a:ext cx="1692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Menyusun Tujuan </a:t>
            </a:r>
          </a:p>
          <a:p>
            <a:pPr algn="ctr"/>
            <a:r>
              <a:rPr lang="en-US" dirty="0" err="1"/>
              <a:t>Pembelajaran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7649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595</Words>
  <Application>Microsoft Office PowerPoint</Application>
  <PresentationFormat>Widescreen</PresentationFormat>
  <Paragraphs>214</Paragraphs>
  <Slides>17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Bahnschrift SemiBold SemiConden</vt:lpstr>
      <vt:lpstr>Calibri</vt:lpstr>
      <vt:lpstr>Calibri Light</vt:lpstr>
      <vt:lpstr>Wingdings</vt:lpstr>
      <vt:lpstr>Office Theme</vt:lpstr>
      <vt:lpstr>Pembelajaran Mendalam</vt:lpstr>
      <vt:lpstr>Pembelajaran Mendalam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Perencanaan Pembelajaran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Operator</dc:creator>
  <cp:lastModifiedBy>Operator</cp:lastModifiedBy>
  <cp:revision>1</cp:revision>
  <dcterms:created xsi:type="dcterms:W3CDTF">2026-07-22T06:44:14Z</dcterms:created>
  <dcterms:modified xsi:type="dcterms:W3CDTF">2026-07-23T03:22:30Z</dcterms:modified>
</cp:coreProperties>
</file>